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CD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124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4503-4C9E-DD4C-ABFA-658E536AAE3B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E8A5-11E4-A144-BCCD-1F853DDF5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9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4503-4C9E-DD4C-ABFA-658E536AAE3B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E8A5-11E4-A144-BCCD-1F853DDF5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6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4503-4C9E-DD4C-ABFA-658E536AAE3B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E8A5-11E4-A144-BCCD-1F853DDF5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93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4503-4C9E-DD4C-ABFA-658E536AAE3B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E8A5-11E4-A144-BCCD-1F853DDF5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89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4503-4C9E-DD4C-ABFA-658E536AAE3B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E8A5-11E4-A144-BCCD-1F853DDF5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81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4503-4C9E-DD4C-ABFA-658E536AAE3B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E8A5-11E4-A144-BCCD-1F853DDF5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02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4503-4C9E-DD4C-ABFA-658E536AAE3B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E8A5-11E4-A144-BCCD-1F853DDF5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83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4503-4C9E-DD4C-ABFA-658E536AAE3B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E8A5-11E4-A144-BCCD-1F853DDF5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5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4503-4C9E-DD4C-ABFA-658E536AAE3B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E8A5-11E4-A144-BCCD-1F853DDF5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529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4503-4C9E-DD4C-ABFA-658E536AAE3B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E8A5-11E4-A144-BCCD-1F853DDF5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67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4503-4C9E-DD4C-ABFA-658E536AAE3B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E8A5-11E4-A144-BCCD-1F853DDF5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5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CD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94503-4C9E-DD4C-ABFA-658E536AAE3B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0E8A5-11E4-A144-BCCD-1F853DDF5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81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8415" y="436620"/>
            <a:ext cx="4752095" cy="5182788"/>
          </a:xfrm>
        </p:spPr>
        <p:txBody>
          <a:bodyPr>
            <a:normAutofit fontScale="92500"/>
          </a:bodyPr>
          <a:lstStyle/>
          <a:p>
            <a:pPr algn="l"/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What is LOGOS? 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 student run journal of undergraduate work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Refereed by a double-blind student and faculty review process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EBSCOhost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searchable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algn="l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algn="l"/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What does LOGOS publish?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All kinds of undergraduate work: research, essays, creative writing, artwork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As long as the work was completed while an undergraduate at MSU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Even if it was written years ago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Even if the student is no longer an undergraduate</a:t>
            </a:r>
          </a:p>
        </p:txBody>
      </p:sp>
      <p:pic>
        <p:nvPicPr>
          <p:cNvPr id="4" name="Picture 3" descr="PPTWorkingCov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29" y="436619"/>
            <a:ext cx="3590186" cy="527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876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958415" y="436619"/>
            <a:ext cx="4752095" cy="59777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Why should students submit?</a:t>
            </a:r>
          </a:p>
          <a:p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Real life publishing experience</a:t>
            </a:r>
          </a:p>
          <a:p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Opportunity to put real-life publishing experience in resume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Why should you encourage them?</a:t>
            </a:r>
          </a:p>
          <a:p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General interest in students getting the most out of their college experience</a:t>
            </a:r>
          </a:p>
          <a:p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The opportunity to showcase your college’s best and brightest in one of only 2 undergraduate, multidisciplinary journals in Missouri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Who should you encourage?</a:t>
            </a:r>
          </a:p>
          <a:p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Upperclassmen, especially those doing original research or completing an Honors Distinction project in their program</a:t>
            </a:r>
          </a:p>
          <a:p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Any student completing a project with particular originality or skill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5" name="Picture 4" descr="PPTWorkingCov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29" y="436619"/>
            <a:ext cx="3590186" cy="527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797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155</Words>
  <Application>Microsoft Office PowerPoint</Application>
  <PresentationFormat>On-screen Show (4:3)</PresentationFormat>
  <Paragraphs>21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Logos: A Journal of Undergraduate Research</dc:title>
  <dc:creator>Hanna  Landgrebe</dc:creator>
  <cp:lastModifiedBy>Jahnke, Tamera S</cp:lastModifiedBy>
  <cp:revision>9</cp:revision>
  <dcterms:created xsi:type="dcterms:W3CDTF">2014-08-04T17:16:12Z</dcterms:created>
  <dcterms:modified xsi:type="dcterms:W3CDTF">2014-08-18T19:03:23Z</dcterms:modified>
</cp:coreProperties>
</file>