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/>
    <p:restoredTop sz="94666"/>
  </p:normalViewPr>
  <p:slideViewPr>
    <p:cSldViewPr snapToGrid="0" snapToObjects="1">
      <p:cViewPr varScale="1">
        <p:scale>
          <a:sx n="88" d="100"/>
          <a:sy n="88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720B3-A841-BF40-8719-D1564C539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E6A66-EC5D-6142-B3E4-ABCA8DD1C3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B65B8-B084-5045-B303-07C251A0A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0BFA-DF7A-1B4F-B977-E528142CC3D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3C87A-C28A-0F4F-AF1F-0F5A6DB14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17B68-32F6-7648-975A-5D380AE3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EFA1-842F-C547-A579-524B675E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7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FE3A-E7E0-6446-9E0B-E2F43F855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DD9C3D-5724-D347-8B34-128B1FDDD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751B5-5DC1-B646-875F-20892EC2C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0BFA-DF7A-1B4F-B977-E528142CC3D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D1201-3807-7F4B-B57B-F0A62C249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505A6-AADE-C240-A3FA-21AC0820C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EFA1-842F-C547-A579-524B675E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8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5247F6-AC5A-5640-A904-0C97FED0E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A6D5F7-033D-194E-AE12-FADC0F72F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C8373-16BC-0544-B1B9-B2DF72118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0BFA-DF7A-1B4F-B977-E528142CC3D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FD0E6-0B5D-AF4A-B372-0905BDE7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E4038-C403-4C43-84D5-89CC3D98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EFA1-842F-C547-A579-524B675E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8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775DC-FA82-BC4E-BF7F-610F313D5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60826-E857-424C-A06E-1D1C842CF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D7B51-BA95-B64E-AC7A-9BD1C0130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0BFA-DF7A-1B4F-B977-E528142CC3D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319F1-F0FD-E544-88B1-E116688A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46F1D-B54E-4F4E-A41A-04ABE7720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EFA1-842F-C547-A579-524B675E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FB3CC-3D48-FE41-BA54-F9B93EC99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D652C-B5EE-3B4C-9393-DBD519B19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F6AF9-567B-F549-875C-53544BED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0BFA-DF7A-1B4F-B977-E528142CC3D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7E1F1-B2A7-5549-9FC4-D918EA684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A8A7C-9198-1F4F-97E6-7AE82329A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EFA1-842F-C547-A579-524B675E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7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7FE4D-9DFA-404A-B524-33F1D66F0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20141-0D66-FF42-A78A-51B2F3D7C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BE48DF-99F8-A848-B2B6-BD1299B46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058FB-E40F-8D41-A824-C59FB31EA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0BFA-DF7A-1B4F-B977-E528142CC3D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23EBE-3961-714D-8A9C-92947191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39BFD-A6E0-1546-B5BC-88AD16216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EFA1-842F-C547-A579-524B675E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3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D52C1-C30C-354C-9117-9051B7307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177C4-8DAF-DC47-9D6D-D19F70D5A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5FB944-9583-E849-AE5F-6ECD577E7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F89C0F-3ED6-114C-B4C9-8E309E8CAB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C5BE34-78B6-B249-8D96-24ACDB7AEC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0C17B6-489E-2640-B206-2F96404D3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0BFA-DF7A-1B4F-B977-E528142CC3D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3B3157-C41B-F14F-8076-BEE650AA6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2C02BD-13BF-6A47-B7A1-36C24C12C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EFA1-842F-C547-A579-524B675E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2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87809-69B0-174A-90D8-90CCB5326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E379B8-3A6D-164E-8A37-FC3F6A665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0BFA-DF7A-1B4F-B977-E528142CC3D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DF4F98-379D-D546-8E60-2D70D2FF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5691E7-1CD6-B744-8A73-DA89EBED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EFA1-842F-C547-A579-524B675E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9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6ADA52-8A4C-9E40-ADCC-F9E6A6D27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0BFA-DF7A-1B4F-B977-E528142CC3D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B136A8-0D7F-E049-A15A-5BDBA5A63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E1528B-832A-FB45-8652-D4DF4F08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EFA1-842F-C547-A579-524B675E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5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4FFD2-E2E7-EE4A-9648-A369A924C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482B3-20A1-EB4F-B637-4AE949698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77E9BD-2B38-2340-9D14-1EF645272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EFDB0-0EAE-E248-A1D9-78DF52ED0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0BFA-DF7A-1B4F-B977-E528142CC3D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3FD64-E3A5-AE40-A155-AD93445D7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3A765-8179-1F47-A2EA-3AB72F1A6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EFA1-842F-C547-A579-524B675E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9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04848-DC0A-FF41-A1AD-948896055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26242-71AB-FC4B-856A-152F432194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8146A7-621D-184A-8155-3B42E1D76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FE343-5C8D-A644-9A78-3FA1B73D3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0BFA-DF7A-1B4F-B977-E528142CC3D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766CA-04ED-EE4C-BA10-E563FD21A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62211-690F-DC48-86FA-7F2E20848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EFA1-842F-C547-A579-524B675E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2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9C6B00-748A-F348-93EB-57CD0BF9F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94F29-0E8E-8B4B-8AEB-26783CD90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F6B9A-0516-F343-B213-DDB0D6E2F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D0BFA-DF7A-1B4F-B977-E528142CC3D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4E629-7A7E-0645-BD03-88F6DE892F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A15B2-715E-CF44-955E-1E97A9C979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BEFA1-842F-C547-A579-524B675E6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7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E8AB91-4430-5745-A1A1-574B9D448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244513" y="6357564"/>
            <a:ext cx="3348167" cy="265457"/>
          </a:xfrm>
          <a:prstGeom prst="rect">
            <a:avLst/>
          </a:prstGeom>
          <a:solidFill>
            <a:srgbClr val="C1D83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25" dirty="0">
                <a:latin typeface="Harlow Solid Italic" panose="04030604020F02020D02" pitchFamily="82" charset="0"/>
              </a:rPr>
              <a:t>Presented by: GSA, SGA, and Live Life Green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F2ECEE-AFB5-8E4A-8090-3ABE60C70277}"/>
              </a:ext>
            </a:extLst>
          </p:cNvPr>
          <p:cNvSpPr txBox="1"/>
          <p:nvPr/>
        </p:nvSpPr>
        <p:spPr>
          <a:xfrm>
            <a:off x="667988" y="236103"/>
            <a:ext cx="3348167" cy="1769459"/>
          </a:xfrm>
          <a:prstGeom prst="rect">
            <a:avLst/>
          </a:prstGeom>
          <a:solidFill>
            <a:srgbClr val="C1D83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EE3565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arlow Solid Italic" panose="04030604020F02020D02" pitchFamily="82" charset="0"/>
              </a:rPr>
              <a:t>When</a:t>
            </a:r>
            <a:r>
              <a:rPr lang="en-US" sz="2249" dirty="0">
                <a:latin typeface="Harlow Solid Italic" panose="04030604020F02020D02" pitchFamily="82" charset="0"/>
              </a:rPr>
              <a:t>: Oct. 7</a:t>
            </a:r>
            <a:r>
              <a:rPr lang="en-US" sz="2249" baseline="30000" dirty="0">
                <a:latin typeface="Harlow Solid Italic" panose="04030604020F02020D02" pitchFamily="82" charset="0"/>
              </a:rPr>
              <a:t>th</a:t>
            </a:r>
            <a:r>
              <a:rPr lang="en-US" sz="2249" dirty="0">
                <a:latin typeface="Harlow Solid Italic" panose="04030604020F02020D02" pitchFamily="82" charset="0"/>
              </a:rPr>
              <a:t>-25</a:t>
            </a:r>
          </a:p>
          <a:p>
            <a:pPr algn="ctr"/>
            <a:r>
              <a:rPr lang="en-US" sz="32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EE3565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arlow Solid Italic" panose="04030604020F02020D02" pitchFamily="82" charset="0"/>
              </a:rPr>
              <a:t>Where</a:t>
            </a:r>
            <a:r>
              <a:rPr lang="en-US" sz="2249" dirty="0">
                <a:latin typeface="Harlow Solid Italic" panose="04030604020F02020D02" pitchFamily="82" charset="0"/>
              </a:rPr>
              <a:t>: colleges, residence halls, admin depts.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E17786-DAFD-8A48-AAD3-D5F3BDF8B15F}"/>
              </a:ext>
            </a:extLst>
          </p:cNvPr>
          <p:cNvSpPr txBox="1"/>
          <p:nvPr/>
        </p:nvSpPr>
        <p:spPr>
          <a:xfrm>
            <a:off x="7880684" y="4094283"/>
            <a:ext cx="3711996" cy="2062103"/>
          </a:xfrm>
          <a:prstGeom prst="rect">
            <a:avLst/>
          </a:prstGeom>
          <a:solidFill>
            <a:srgbClr val="C1D83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EE3565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arlow Solid Italic" panose="04030604020F02020D02" pitchFamily="82" charset="0"/>
              </a:rPr>
              <a:t>Winner</a:t>
            </a:r>
            <a:r>
              <a:rPr lang="en-US" sz="2400" dirty="0">
                <a:latin typeface="Harlow Solid Italic" panose="04030604020F02020D02" pitchFamily="82" charset="0"/>
              </a:rPr>
              <a:t> in each </a:t>
            </a:r>
            <a:r>
              <a:rPr lang="en-US" sz="2400">
                <a:latin typeface="Harlow Solid Italic" panose="04030604020F02020D02" pitchFamily="82" charset="0"/>
              </a:rPr>
              <a:t>category with </a:t>
            </a:r>
            <a:r>
              <a:rPr lang="en-US" sz="2400" dirty="0">
                <a:latin typeface="Harlow Solid Italic" panose="04030604020F02020D02" pitchFamily="82" charset="0"/>
              </a:rPr>
              <a:t>the most</a:t>
            </a:r>
          </a:p>
          <a:p>
            <a:pPr algn="ctr"/>
            <a:r>
              <a:rPr lang="en-US" sz="2400" dirty="0">
                <a:latin typeface="Harlow Solid Italic" panose="04030604020F02020D02" pitchFamily="82" charset="0"/>
              </a:rPr>
              <a:t> items collected will </a:t>
            </a:r>
          </a:p>
          <a:p>
            <a:pPr algn="ctr"/>
            <a:r>
              <a:rPr lang="en-US" sz="2400" dirty="0">
                <a:latin typeface="Harlow Solid Italic" panose="04030604020F02020D02" pitchFamily="82" charset="0"/>
              </a:rPr>
              <a:t>receive a </a:t>
            </a:r>
            <a:r>
              <a:rPr lang="en-US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EE3565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arlow Solid Italic" panose="04030604020F02020D02" pitchFamily="82" charset="0"/>
              </a:rPr>
              <a:t>prize</a:t>
            </a:r>
            <a:r>
              <a:rPr lang="en-US" sz="2400" dirty="0">
                <a:latin typeface="Harlow Solid Italic" panose="04030604020F02020D02" pitchFamily="82" charset="0"/>
              </a:rPr>
              <a:t> of </a:t>
            </a:r>
          </a:p>
          <a:p>
            <a:pPr algn="ctr"/>
            <a:r>
              <a:rPr lang="en-US" sz="2400" dirty="0">
                <a:latin typeface="Harlow Solid Italic" panose="04030604020F02020D02" pitchFamily="82" charset="0"/>
              </a:rPr>
              <a:t>bagels or donuts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12C3D4-025A-7D42-A356-92AC7E9162B4}"/>
              </a:ext>
            </a:extLst>
          </p:cNvPr>
          <p:cNvSpPr txBox="1"/>
          <p:nvPr/>
        </p:nvSpPr>
        <p:spPr>
          <a:xfrm>
            <a:off x="667988" y="3662504"/>
            <a:ext cx="3871320" cy="2729465"/>
          </a:xfrm>
          <a:prstGeom prst="rect">
            <a:avLst/>
          </a:prstGeom>
          <a:solidFill>
            <a:srgbClr val="C1D83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EE3565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arlow Solid Italic" panose="04030604020F02020D02" pitchFamily="82" charset="0"/>
              </a:rPr>
              <a:t>What to bring</a:t>
            </a:r>
            <a:r>
              <a:rPr lang="en-US" sz="2249" dirty="0">
                <a:latin typeface="Harlow Solid Italic" panose="04030604020F02020D02" pitchFamily="82" charset="0"/>
              </a:rPr>
              <a:t>: </a:t>
            </a:r>
          </a:p>
          <a:p>
            <a:pPr algn="ctr"/>
            <a:r>
              <a:rPr lang="en-US" sz="2109" dirty="0">
                <a:latin typeface="Harlow Solid Italic" panose="04030604020F02020D02" pitchFamily="82" charset="0"/>
              </a:rPr>
              <a:t>-</a:t>
            </a:r>
            <a:r>
              <a:rPr lang="en-US" sz="2400" b="1" dirty="0">
                <a:latin typeface="Harlow Solid Italic" panose="04030604020F02020D02" pitchFamily="82" charset="0"/>
              </a:rPr>
              <a:t>food items </a:t>
            </a:r>
            <a:r>
              <a:rPr lang="en-US" sz="1968" dirty="0">
                <a:latin typeface="Harlow Solid Italic" panose="04030604020F02020D02" pitchFamily="82" charset="0"/>
              </a:rPr>
              <a:t>(canned soup/vegetables, rice, boxed cereal</a:t>
            </a:r>
            <a:r>
              <a:rPr lang="en-US" sz="1968">
                <a:latin typeface="Harlow Solid Italic" panose="04030604020F02020D02" pitchFamily="82" charset="0"/>
              </a:rPr>
              <a:t>, beans)</a:t>
            </a:r>
            <a:endParaRPr lang="en-US" sz="1968" dirty="0">
              <a:latin typeface="Harlow Solid Italic" panose="04030604020F02020D02" pitchFamily="82" charset="0"/>
            </a:endParaRPr>
          </a:p>
          <a:p>
            <a:pPr algn="ctr"/>
            <a:r>
              <a:rPr lang="en-US" sz="2109" dirty="0">
                <a:latin typeface="Harlow Solid Italic" panose="04030604020F02020D02" pitchFamily="82" charset="0"/>
              </a:rPr>
              <a:t>-</a:t>
            </a:r>
            <a:r>
              <a:rPr lang="en-US" sz="2400" b="1" dirty="0">
                <a:latin typeface="Harlow Solid Italic" panose="04030604020F02020D02" pitchFamily="82" charset="0"/>
              </a:rPr>
              <a:t>hygiene products </a:t>
            </a:r>
            <a:r>
              <a:rPr lang="en-US" sz="1968" dirty="0">
                <a:latin typeface="Harlow Solid Italic" panose="04030604020F02020D02" pitchFamily="82" charset="0"/>
              </a:rPr>
              <a:t>(soap, shampoo, toothpaste, deodorant, brushes)</a:t>
            </a:r>
          </a:p>
          <a:p>
            <a:pPr algn="ctr"/>
            <a:endParaRPr lang="en-US" sz="1265" dirty="0">
              <a:latin typeface="Harlow Solid Italic" panose="04030604020F02020D02" pitchFamily="8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70179E-3223-984C-A58B-48D4D2112307}"/>
              </a:ext>
            </a:extLst>
          </p:cNvPr>
          <p:cNvSpPr txBox="1"/>
          <p:nvPr/>
        </p:nvSpPr>
        <p:spPr>
          <a:xfrm>
            <a:off x="8244513" y="236104"/>
            <a:ext cx="3348167" cy="1323439"/>
          </a:xfrm>
          <a:prstGeom prst="rect">
            <a:avLst/>
          </a:prstGeom>
          <a:solidFill>
            <a:srgbClr val="C1D83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EE3565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arlow Solid Italic" panose="04030604020F02020D02" pitchFamily="82" charset="0"/>
              </a:rPr>
              <a:t>Why</a:t>
            </a:r>
            <a:r>
              <a:rPr lang="en-US" sz="1265" dirty="0">
                <a:latin typeface="Harlow Solid Italic" panose="04030604020F02020D02" pitchFamily="82" charset="0"/>
              </a:rPr>
              <a:t>: </a:t>
            </a:r>
            <a:r>
              <a:rPr lang="en-US" sz="2250" dirty="0">
                <a:latin typeface="Harlow Solid Italic" panose="04030604020F02020D02" pitchFamily="82" charset="0"/>
              </a:rPr>
              <a:t>to benefit MSU’s Bear Pantry and Crosslines Food Pantry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696301-CECD-B74D-8210-A89E2AD285DE}"/>
              </a:ext>
            </a:extLst>
          </p:cNvPr>
          <p:cNvSpPr/>
          <p:nvPr/>
        </p:nvSpPr>
        <p:spPr>
          <a:xfrm>
            <a:off x="3319954" y="2328365"/>
            <a:ext cx="5552091" cy="895896"/>
          </a:xfrm>
          <a:prstGeom prst="rect">
            <a:avLst/>
          </a:prstGeom>
          <a:solidFill>
            <a:srgbClr val="C1D831"/>
          </a:solidFill>
        </p:spPr>
        <p:txBody>
          <a:bodyPr wrap="square" lIns="64273" tIns="32136" rIns="64273" bIns="32136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EE3565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arlow Solid Italic" panose="04030604020F02020D02" pitchFamily="82" charset="0"/>
              </a:rPr>
              <a:t>MSU Food Drive</a:t>
            </a:r>
            <a:endParaRPr lang="en-US" sz="5400" b="1" dirty="0">
              <a:ln w="6600">
                <a:solidFill>
                  <a:schemeClr val="tx1"/>
                </a:solidFill>
                <a:prstDash val="solid"/>
              </a:ln>
              <a:solidFill>
                <a:srgbClr val="EE3565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A714EF-CC2E-A04A-89E5-B58F9AEC48BE}"/>
              </a:ext>
            </a:extLst>
          </p:cNvPr>
          <p:cNvSpPr/>
          <p:nvPr/>
        </p:nvSpPr>
        <p:spPr>
          <a:xfrm>
            <a:off x="6031068" y="3104498"/>
            <a:ext cx="129866" cy="649034"/>
          </a:xfrm>
          <a:prstGeom prst="rect">
            <a:avLst/>
          </a:prstGeom>
          <a:noFill/>
        </p:spPr>
        <p:txBody>
          <a:bodyPr wrap="none" lIns="64273" tIns="32136" rIns="64273" bIns="32136">
            <a:spAutoFit/>
          </a:bodyPr>
          <a:lstStyle/>
          <a:p>
            <a:pPr algn="ctr"/>
            <a:endParaRPr lang="en-US" sz="3796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6351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Harlow Solid Italic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Reeves, Kenya</dc:creator>
  <cp:lastModifiedBy>Neidigh, Douglas W</cp:lastModifiedBy>
  <cp:revision>8</cp:revision>
  <dcterms:created xsi:type="dcterms:W3CDTF">2019-09-24T22:42:55Z</dcterms:created>
  <dcterms:modified xsi:type="dcterms:W3CDTF">2019-10-02T12:54:52Z</dcterms:modified>
</cp:coreProperties>
</file>