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4" r:id="rId2"/>
    <p:sldId id="257" r:id="rId3"/>
    <p:sldId id="258" r:id="rId4"/>
    <p:sldId id="259" r:id="rId5"/>
    <p:sldId id="260" r:id="rId6"/>
    <p:sldId id="263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0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713DA8-2035-4FEA-AD46-A0294F00CFDD}" v="81" dt="2025-12-03T20:28:05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roll, Tracy" userId="1bc6e37e-ccf1-406a-90d5-02b1f2769576" providerId="ADAL" clId="{7DFEB897-D187-46F7-876F-1D17572913BB}"/>
    <pc:docChg chg="undo custSel addSld delSld modSld sldOrd">
      <pc:chgData name="Carroll, Tracy" userId="1bc6e37e-ccf1-406a-90d5-02b1f2769576" providerId="ADAL" clId="{7DFEB897-D187-46F7-876F-1D17572913BB}" dt="2025-12-03T20:28:05.610" v="1028"/>
      <pc:docMkLst>
        <pc:docMk/>
      </pc:docMkLst>
      <pc:sldChg chg="ord modTransition modNotesTx">
        <pc:chgData name="Carroll, Tracy" userId="1bc6e37e-ccf1-406a-90d5-02b1f2769576" providerId="ADAL" clId="{7DFEB897-D187-46F7-876F-1D17572913BB}" dt="2025-12-03T20:27:17.761" v="973"/>
        <pc:sldMkLst>
          <pc:docMk/>
          <pc:sldMk cId="1458229547" sldId="257"/>
        </pc:sldMkLst>
      </pc:sldChg>
      <pc:sldChg chg="modSp mod modTransition modNotesTx">
        <pc:chgData name="Carroll, Tracy" userId="1bc6e37e-ccf1-406a-90d5-02b1f2769576" providerId="ADAL" clId="{7DFEB897-D187-46F7-876F-1D17572913BB}" dt="2025-12-03T20:27:28.017" v="984"/>
        <pc:sldMkLst>
          <pc:docMk/>
          <pc:sldMk cId="2695496361" sldId="258"/>
        </pc:sldMkLst>
        <pc:picChg chg="mod modCrop">
          <ac:chgData name="Carroll, Tracy" userId="1bc6e37e-ccf1-406a-90d5-02b1f2769576" providerId="ADAL" clId="{7DFEB897-D187-46F7-876F-1D17572913BB}" dt="2025-12-03T19:45:23.497" v="6" actId="14100"/>
          <ac:picMkLst>
            <pc:docMk/>
            <pc:sldMk cId="2695496361" sldId="258"/>
            <ac:picMk id="2" creationId="{004C7ECD-38AE-05B9-3D2E-5407112E9024}"/>
          </ac:picMkLst>
        </pc:picChg>
      </pc:sldChg>
      <pc:sldChg chg="modSp mod modTransition modNotesTx">
        <pc:chgData name="Carroll, Tracy" userId="1bc6e37e-ccf1-406a-90d5-02b1f2769576" providerId="ADAL" clId="{7DFEB897-D187-46F7-876F-1D17572913BB}" dt="2025-12-03T20:27:37.282" v="995"/>
        <pc:sldMkLst>
          <pc:docMk/>
          <pc:sldMk cId="3090189220" sldId="259"/>
        </pc:sldMkLst>
        <pc:picChg chg="mod modCrop">
          <ac:chgData name="Carroll, Tracy" userId="1bc6e37e-ccf1-406a-90d5-02b1f2769576" providerId="ADAL" clId="{7DFEB897-D187-46F7-876F-1D17572913BB}" dt="2025-12-03T19:57:03.017" v="234" actId="14100"/>
          <ac:picMkLst>
            <pc:docMk/>
            <pc:sldMk cId="3090189220" sldId="259"/>
            <ac:picMk id="3" creationId="{61515B2B-3DAD-4CE5-1A54-CCED8AB25CE3}"/>
          </ac:picMkLst>
        </pc:picChg>
      </pc:sldChg>
      <pc:sldChg chg="modSp mod modTransition setBg modNotesTx">
        <pc:chgData name="Carroll, Tracy" userId="1bc6e37e-ccf1-406a-90d5-02b1f2769576" providerId="ADAL" clId="{7DFEB897-D187-46F7-876F-1D17572913BB}" dt="2025-12-03T20:27:46.722" v="1006"/>
        <pc:sldMkLst>
          <pc:docMk/>
          <pc:sldMk cId="3413879777" sldId="260"/>
        </pc:sldMkLst>
        <pc:picChg chg="mod modCrop">
          <ac:chgData name="Carroll, Tracy" userId="1bc6e37e-ccf1-406a-90d5-02b1f2769576" providerId="ADAL" clId="{7DFEB897-D187-46F7-876F-1D17572913BB}" dt="2025-12-03T20:03:05.490" v="348" actId="1076"/>
          <ac:picMkLst>
            <pc:docMk/>
            <pc:sldMk cId="3413879777" sldId="260"/>
            <ac:picMk id="2" creationId="{9CE2EFA5-3330-FB38-CD06-F4C14A074AC3}"/>
          </ac:picMkLst>
        </pc:picChg>
      </pc:sldChg>
      <pc:sldChg chg="addSp delSp modSp del mod setBg">
        <pc:chgData name="Carroll, Tracy" userId="1bc6e37e-ccf1-406a-90d5-02b1f2769576" providerId="ADAL" clId="{7DFEB897-D187-46F7-876F-1D17572913BB}" dt="2025-12-03T20:14:23.943" v="629" actId="2696"/>
        <pc:sldMkLst>
          <pc:docMk/>
          <pc:sldMk cId="1703581150" sldId="261"/>
        </pc:sldMkLst>
        <pc:spChg chg="add del">
          <ac:chgData name="Carroll, Tracy" userId="1bc6e37e-ccf1-406a-90d5-02b1f2769576" providerId="ADAL" clId="{7DFEB897-D187-46F7-876F-1D17572913BB}" dt="2025-12-03T20:04:27.470" v="471" actId="26606"/>
          <ac:spMkLst>
            <pc:docMk/>
            <pc:sldMk cId="1703581150" sldId="261"/>
            <ac:spMk id="7" creationId="{42A4FC2C-047E-45A5-965D-8E1E3BF09BC6}"/>
          </ac:spMkLst>
        </pc:spChg>
        <pc:picChg chg="mod">
          <ac:chgData name="Carroll, Tracy" userId="1bc6e37e-ccf1-406a-90d5-02b1f2769576" providerId="ADAL" clId="{7DFEB897-D187-46F7-876F-1D17572913BB}" dt="2025-12-03T20:04:27.470" v="471" actId="26606"/>
          <ac:picMkLst>
            <pc:docMk/>
            <pc:sldMk cId="1703581150" sldId="261"/>
            <ac:picMk id="2" creationId="{30DEBDFB-4615-86D5-F067-05F9AE2A20A0}"/>
          </ac:picMkLst>
        </pc:picChg>
      </pc:sldChg>
      <pc:sldChg chg="modSp mod modTransition modNotesTx">
        <pc:chgData name="Carroll, Tracy" userId="1bc6e37e-ccf1-406a-90d5-02b1f2769576" providerId="ADAL" clId="{7DFEB897-D187-46F7-876F-1D17572913BB}" dt="2025-12-03T20:28:05.610" v="1028"/>
        <pc:sldMkLst>
          <pc:docMk/>
          <pc:sldMk cId="393527265" sldId="262"/>
        </pc:sldMkLst>
        <pc:picChg chg="mod modCrop">
          <ac:chgData name="Carroll, Tracy" userId="1bc6e37e-ccf1-406a-90d5-02b1f2769576" providerId="ADAL" clId="{7DFEB897-D187-46F7-876F-1D17572913BB}" dt="2025-12-03T20:15:31.527" v="638" actId="14100"/>
          <ac:picMkLst>
            <pc:docMk/>
            <pc:sldMk cId="393527265" sldId="262"/>
            <ac:picMk id="2" creationId="{27B87367-DCA3-9DB9-A359-059A3DC136D7}"/>
          </ac:picMkLst>
        </pc:picChg>
      </pc:sldChg>
      <pc:sldChg chg="addSp modSp new mod modTransition modNotesTx">
        <pc:chgData name="Carroll, Tracy" userId="1bc6e37e-ccf1-406a-90d5-02b1f2769576" providerId="ADAL" clId="{7DFEB897-D187-46F7-876F-1D17572913BB}" dt="2025-12-03T20:27:55.825" v="1017"/>
        <pc:sldMkLst>
          <pc:docMk/>
          <pc:sldMk cId="1621777150" sldId="263"/>
        </pc:sldMkLst>
        <pc:picChg chg="add mod modCrop">
          <ac:chgData name="Carroll, Tracy" userId="1bc6e37e-ccf1-406a-90d5-02b1f2769576" providerId="ADAL" clId="{7DFEB897-D187-46F7-876F-1D17572913BB}" dt="2025-12-03T20:13:23.711" v="485" actId="14100"/>
          <ac:picMkLst>
            <pc:docMk/>
            <pc:sldMk cId="1621777150" sldId="263"/>
            <ac:picMk id="2" creationId="{76AC1341-536B-73E5-1A0D-8C25635035AF}"/>
          </ac:picMkLst>
        </pc:picChg>
      </pc:sldChg>
      <pc:sldChg chg="addSp modSp new mod modTransition setBg">
        <pc:chgData name="Carroll, Tracy" userId="1bc6e37e-ccf1-406a-90d5-02b1f2769576" providerId="ADAL" clId="{7DFEB897-D187-46F7-876F-1D17572913BB}" dt="2025-12-03T20:27:03.979" v="962"/>
        <pc:sldMkLst>
          <pc:docMk/>
          <pc:sldMk cId="1309778558" sldId="264"/>
        </pc:sldMkLst>
        <pc:spChg chg="add mod">
          <ac:chgData name="Carroll, Tracy" userId="1bc6e37e-ccf1-406a-90d5-02b1f2769576" providerId="ADAL" clId="{7DFEB897-D187-46F7-876F-1D17572913BB}" dt="2025-12-03T20:26:13.975" v="950" actId="113"/>
          <ac:spMkLst>
            <pc:docMk/>
            <pc:sldMk cId="1309778558" sldId="264"/>
            <ac:spMk id="4" creationId="{CBF72D04-C07B-0E7C-7D67-A6E90C3DCA71}"/>
          </ac:spMkLst>
        </pc:spChg>
        <pc:picChg chg="add">
          <ac:chgData name="Carroll, Tracy" userId="1bc6e37e-ccf1-406a-90d5-02b1f2769576" providerId="ADAL" clId="{7DFEB897-D187-46F7-876F-1D17572913BB}" dt="2025-12-03T20:21:04.166" v="766" actId="22"/>
          <ac:picMkLst>
            <pc:docMk/>
            <pc:sldMk cId="1309778558" sldId="264"/>
            <ac:picMk id="3" creationId="{B08646A8-28B7-69B8-8334-DAD33A85676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9590D-1377-4A4D-BCB1-FCFE69A3C4FE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BE161-24C8-4D19-89A9-E5FA3B275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40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Marcell Toth makes a presentation at the SEDAAG Annual Meeting in Lexington, 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E161-24C8-4D19-89A9-E5FA3B2750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9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to right: Marcell Toth, Dr. Tasnuba Jerin, Kaiser Mostafiz, November 2025 at the SEDAAG Annual Meeting in Lexington, 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E161-24C8-4D19-89A9-E5FA3B2750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83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MD Iftiaz Rabby making a presentation SEDAAG Annual Meeting, Lexington, KY, November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E161-24C8-4D19-89A9-E5FA3B2750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28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Katherine Brand and Dr. Tasnuba Jerin make a presentation at the SEDAAG Annual Meeting, Lexington</a:t>
            </a:r>
            <a:r>
              <a:rPr lang="en-US"/>
              <a:t>, 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E161-24C8-4D19-89A9-E5FA3B2750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69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Kaiser Mostafiz makes a presentation at the SEDAAG 2025 Annual Meeting in Lexington, KY, November 2025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E161-24C8-4D19-89A9-E5FA3B2750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43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to Right: ND Iftiaz Rabby, Marcell Toth and Kaiser Mostafiz at the 2025 SEDAAG Annual Meeting in Lexington, 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E161-24C8-4D19-89A9-E5FA3B2750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92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049D2-F855-2709-4D21-AA676FDE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64848-DEE1-FEFE-23DA-DCBF10CF8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6A86F-C2A1-CD26-69C1-ED3BF51AE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624C-581F-4E44-A2DE-6A1982CEBF0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E1201-B9F4-DD58-A6B3-5388F697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9219D-5862-07A8-C356-9F108E1EB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60C1-35FD-4120-B9BC-6AFFB23D0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6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1222-849F-F404-2AB9-1D73A0271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9D650-2C34-94B1-3766-3AAB4ECC0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19D42-263F-E979-010C-F800551E6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624C-581F-4E44-A2DE-6A1982CEBF0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6DD2F-8478-EE1A-5FC4-01BF04DA1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1CDB8-2B1C-5CEB-688C-FF9E5D07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60C1-35FD-4120-B9BC-6AFFB23D0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2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9A252-B429-6D6E-DEAB-B8393BFAA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3453E-3403-6EAD-ADFD-B45D912EC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2D0A2-8CBF-7094-D4DE-0D2857CE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624C-581F-4E44-A2DE-6A1982CEBF0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606A3-3897-EA0E-AC88-73BAFE32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CD433-0921-1B8B-B0B2-BAF240FB1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60C1-35FD-4120-B9BC-6AFFB23D0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4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34C7-7F48-03BE-6F8B-40BE63FEF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37125-9969-09BB-A2BC-73405D4C1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3CA49-1440-D25E-A07F-CFE763246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624C-581F-4E44-A2DE-6A1982CEBF0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5DB2D-2381-548B-83FD-8E5E4CAFC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9B818-4434-1255-82AE-ECCE95DA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60C1-35FD-4120-B9BC-6AFFB23D0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7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D6F9-2021-273E-BAA6-3640961E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D28E1-2ED0-E496-1EDE-9016B7190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5426D-C849-8604-0806-387AFBDB1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624C-581F-4E44-A2DE-6A1982CEBF0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EB467-6DD1-C229-E45B-DAEBED961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0CF0C-0A3C-3BB8-E1BB-E1D40882F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60C1-35FD-4120-B9BC-6AFFB23D0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24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B3B78-7243-66DD-9C61-C5608A90A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24C53-BD22-4846-2F80-763520135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C2F2F-91C0-8FBF-189D-3B5F965B1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D5D85-B4FB-B09A-ABFD-9806B1EEB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624C-581F-4E44-A2DE-6A1982CEBF0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238AD-F59D-3D30-8843-B994A7DFC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D599C1-99DE-23D3-6B16-84997907E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60C1-35FD-4120-B9BC-6AFFB23D0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9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71B00-8FCE-42BB-9C93-B78C32C9F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7C916-D5AC-E609-C490-1D4FCBA51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0F880-727D-AEB1-623C-61918451F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5B0B6-D0CA-7F81-EFA2-C1EE286C8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A1EA5A-B90E-BD3D-DA47-2BDDD6C2E6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EF3A49-71B7-0A17-800E-77A1A3231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624C-581F-4E44-A2DE-6A1982CEBF0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70A31A-5BEF-9F97-D46D-FD67D04AB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196BC-917B-C0B0-60D1-B2D73EA1A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60C1-35FD-4120-B9BC-6AFFB23D0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5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4F5D2-6482-9196-2550-0091F027A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38BCA-E1F4-2556-A123-4014220C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624C-581F-4E44-A2DE-6A1982CEBF0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5630B-8E42-9AC7-7574-C870A9E89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DF0835-8E07-CB54-53F9-C4BB4EB7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60C1-35FD-4120-B9BC-6AFFB23D0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0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A15AA-506F-86DE-6578-9637DBC4E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624C-581F-4E44-A2DE-6A1982CEBF0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992DD-DE55-B4DF-3F81-0A2A8CC69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8FB62-22DD-7BC7-2842-4A886F29B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60C1-35FD-4120-B9BC-6AFFB23D0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5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5396-7DEE-A115-BF9B-70B7F7F1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1EE45-351A-57DE-6023-D834291F0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260EE-B8F1-DBE4-93A4-0E043800D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65C97-DC47-AB29-D897-13E116AA3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624C-581F-4E44-A2DE-6A1982CEBF0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42D8B-050E-82C7-EB6E-9F96FB452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D7972-7C6B-82E5-9841-1023FC3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60C1-35FD-4120-B9BC-6AFFB23D0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0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0631B-04C3-66E8-A790-53346E1F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CA5167-AA26-7A1F-C3B9-62C5B5A0C6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4655D-60E4-535D-1A02-898E2CF13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B6E50-4ADD-38A5-9A1B-9BB86D78F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624C-581F-4E44-A2DE-6A1982CEBF0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2EC5C-098B-DE78-0591-73E27AB0D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683DC-C692-50BD-4A82-E7D7CC61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60C1-35FD-4120-B9BC-6AFFB23D0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0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52EEB7-3F0B-EA60-29C0-968CCD390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BD846-A52E-8D29-D75E-0A13F077D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FB3F4-AF20-F79A-1DF1-295619FE6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66624C-581F-4E44-A2DE-6A1982CEBF0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DFFF6-7FEE-EE22-06E4-F828309E8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F7E1A-DEDB-0310-BF53-E61A7FAB9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9F60C1-35FD-4120-B9BC-6AFFB23D0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5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646A8-28B7-69B8-8334-DAD33A856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461"/>
            <a:ext cx="12192000" cy="4571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F72D04-C07B-0E7C-7D67-A6E90C3DCA71}"/>
              </a:ext>
            </a:extLst>
          </p:cNvPr>
          <p:cNvSpPr txBox="1"/>
          <p:nvPr/>
        </p:nvSpPr>
        <p:spPr>
          <a:xfrm>
            <a:off x="2409824" y="2840477"/>
            <a:ext cx="7385929" cy="1384995"/>
          </a:xfrm>
          <a:prstGeom prst="rect">
            <a:avLst/>
          </a:prstGeom>
          <a:solidFill>
            <a:schemeClr val="bg1"/>
          </a:solidFill>
          <a:ln w="41275">
            <a:solidFill>
              <a:srgbClr val="5E00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E0009"/>
                </a:solidFill>
                <a:latin typeface="Georgia" panose="02040502050405020303" pitchFamily="18" charset="0"/>
              </a:rPr>
              <a:t>MSU Graduate Student Bears venture to Lexington, KY in November </a:t>
            </a:r>
          </a:p>
          <a:p>
            <a:pPr algn="ctr"/>
            <a:r>
              <a:rPr lang="en-US" sz="2800" b="1" dirty="0">
                <a:solidFill>
                  <a:srgbClr val="5E0009"/>
                </a:solidFill>
                <a:latin typeface="Georgia" panose="02040502050405020303" pitchFamily="18" charset="0"/>
              </a:rPr>
              <a:t>to present their research</a:t>
            </a:r>
          </a:p>
        </p:txBody>
      </p:sp>
    </p:spTree>
    <p:extLst>
      <p:ext uri="{BB962C8B-B14F-4D97-AF65-F5344CB8AC3E}">
        <p14:creationId xmlns:p14="http://schemas.microsoft.com/office/powerpoint/2010/main" val="1309778558"/>
      </p:ext>
    </p:extLst>
  </p:cSld>
  <p:clrMapOvr>
    <a:masterClrMapping/>
  </p:clrMapOvr>
  <p:transition spd="slow" advClick="0" advTm="8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0249E-4A16-4371-F87B-673156CBC8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18" t="21522" r="22096" b="18619"/>
          <a:stretch>
            <a:fillRect/>
          </a:stretch>
        </p:blipFill>
        <p:spPr>
          <a:xfrm>
            <a:off x="1" y="218"/>
            <a:ext cx="12191999" cy="685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29547"/>
      </p:ext>
    </p:extLst>
  </p:cSld>
  <p:clrMapOvr>
    <a:masterClrMapping/>
  </p:clrMapOvr>
  <p:transition spd="slow" advClick="0" advTm="8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4C7ECD-38AE-05B9-3D2E-5407112E90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1" t="26747"/>
          <a:stretch>
            <a:fillRect/>
          </a:stretch>
        </p:blipFill>
        <p:spPr>
          <a:xfrm>
            <a:off x="1" y="12298"/>
            <a:ext cx="12181032" cy="684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96361"/>
      </p:ext>
    </p:extLst>
  </p:cSld>
  <p:clrMapOvr>
    <a:masterClrMapping/>
  </p:clrMapOvr>
  <p:transition spd="slow" advClick="0" advTm="8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515B2B-3DAD-4CE5-1A54-CCED8AB25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25" t="43349" r="3737" b="187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89220"/>
      </p:ext>
    </p:extLst>
  </p:cSld>
  <p:clrMapOvr>
    <a:masterClrMapping/>
  </p:clrMapOvr>
  <p:transition spd="slow" advClick="0" advTm="8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2EFA5-3330-FB38-CD06-F4C14A074A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55" t="13707" r="16831" b="16710"/>
          <a:stretch>
            <a:fillRect/>
          </a:stretch>
        </p:blipFill>
        <p:spPr>
          <a:xfrm>
            <a:off x="1576082" y="0"/>
            <a:ext cx="9039836" cy="68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79777"/>
      </p:ext>
    </p:extLst>
  </p:cSld>
  <p:clrMapOvr>
    <a:masterClrMapping/>
  </p:clrMapOvr>
  <p:transition spd="slow" advClick="0" advTm="8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AC1341-536B-73E5-1A0D-8C25635035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33" r="6897" b="50077"/>
          <a:stretch>
            <a:fillRect/>
          </a:stretch>
        </p:blipFill>
        <p:spPr>
          <a:xfrm>
            <a:off x="0" y="-19542"/>
            <a:ext cx="12192000" cy="68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77150"/>
      </p:ext>
    </p:extLst>
  </p:cSld>
  <p:clrMapOvr>
    <a:masterClrMapping/>
  </p:clrMapOvr>
  <p:transition spd="slow" advClick="0" advTm="8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87367-DCA3-9DB9-A359-059A3DC1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6" t="26060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7265"/>
      </p:ext>
    </p:extLst>
  </p:cSld>
  <p:clrMapOvr>
    <a:masterClrMapping/>
  </p:clrMapOvr>
  <p:transition spd="slow" advClick="0" advTm="800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137</Words>
  <Application>Microsoft Office PowerPoint</Application>
  <PresentationFormat>Widescreen</PresentationFormat>
  <Paragraphs>14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Missouri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Carroll, Tracy</dc:creator>
  <cp:lastModifiedBy>Carroll, Tracy</cp:lastModifiedBy>
  <cp:revision>1</cp:revision>
  <dcterms:created xsi:type="dcterms:W3CDTF">2025-12-03T19:03:08Z</dcterms:created>
  <dcterms:modified xsi:type="dcterms:W3CDTF">2025-12-03T20:28:11Z</dcterms:modified>
</cp:coreProperties>
</file>