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9" r:id="rId6"/>
    <p:sldId id="261" r:id="rId7"/>
    <p:sldId id="260" r:id="rId8"/>
    <p:sldId id="263" r:id="rId9"/>
    <p:sldId id="262" r:id="rId10"/>
    <p:sldId id="264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67551-53ED-43CD-BD95-72403EE6C239}" v="130" dt="2018-07-14T16:43:05.839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10"/>
    <p:restoredTop sz="86429"/>
  </p:normalViewPr>
  <p:slideViewPr>
    <p:cSldViewPr snapToGrid="0" snapToObjects="1">
      <p:cViewPr varScale="1">
        <p:scale>
          <a:sx n="102" d="100"/>
          <a:sy n="102" d="100"/>
        </p:scale>
        <p:origin x="51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8B0AF-2B99-4A4C-BA1A-25CE10BBA5B9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102DB-7246-4EEB-8C51-C4721608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0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10/30/2018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iagonal"/>
          <p:cNvSpPr/>
          <p:nvPr userDrawn="1"/>
        </p:nvSpPr>
        <p:spPr>
          <a:xfrm rot="16200000">
            <a:off x="5486400" y="3200402"/>
            <a:ext cx="3657600" cy="36576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21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6057900"/>
            <a:ext cx="5257800" cy="342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Presenters"/>
          <p:cNvSpPr>
            <a:spLocks noGrp="1"/>
          </p:cNvSpPr>
          <p:nvPr>
            <p:ph type="body" sz="quarter" idx="12" hasCustomPrompt="1"/>
          </p:nvPr>
        </p:nvSpPr>
        <p:spPr>
          <a:xfrm>
            <a:off x="571499" y="5186364"/>
            <a:ext cx="5943601" cy="5286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Presenter names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571499" y="4573155"/>
            <a:ext cx="5943601" cy="514347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cap="all">
                <a:solidFill>
                  <a:srgbClr val="425563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4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7315200" cy="3314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rgbClr val="5E000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0" y="6062473"/>
            <a:ext cx="27432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660276"/>
            <a:ext cx="1261872" cy="20547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26440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Spotlight Divider"/>
          <p:cNvSpPr/>
          <p:nvPr userDrawn="1"/>
        </p:nvSpPr>
        <p:spPr>
          <a:xfrm>
            <a:off x="8115300" y="3090671"/>
            <a:ext cx="3429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1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79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1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Spotlight Caption 2"/>
          <p:cNvSpPr>
            <a:spLocks noGrp="1"/>
          </p:cNvSpPr>
          <p:nvPr>
            <p:ph type="body" idx="46" hasCustomPrompt="1"/>
          </p:nvPr>
        </p:nvSpPr>
        <p:spPr>
          <a:xfrm>
            <a:off x="7656566" y="5146176"/>
            <a:ext cx="1260366" cy="14832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Spotlight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6566" y="4750307"/>
            <a:ext cx="126036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Spotlight Divider 2"/>
          <p:cNvSpPr/>
          <p:nvPr userDrawn="1"/>
        </p:nvSpPr>
        <p:spPr>
          <a:xfrm>
            <a:off x="8058150" y="45765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Spotlight Image 2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3543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Spotlight Caption 1"/>
          <p:cNvSpPr>
            <a:spLocks noGrp="1"/>
          </p:cNvSpPr>
          <p:nvPr>
            <p:ph type="body" idx="44" hasCustomPrompt="1"/>
          </p:nvPr>
        </p:nvSpPr>
        <p:spPr>
          <a:xfrm>
            <a:off x="7656565" y="1827189"/>
            <a:ext cx="1260370" cy="14806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6565" y="1431319"/>
            <a:ext cx="1260370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Spotlight Divider 1"/>
          <p:cNvSpPr/>
          <p:nvPr userDrawn="1"/>
        </p:nvSpPr>
        <p:spPr>
          <a:xfrm>
            <a:off x="8058150" y="12618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28601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810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2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1" grpId="0"/>
    </p:bldLst>
  </p:timing>
  <p:extLst mod="1">
    <p:ext uri="{DCECCB84-F9BA-43D5-87BE-67443E8EF086}">
      <p15:sldGuideLst xmlns:p15="http://schemas.microsoft.com/office/powerpoint/2012/main">
        <p15:guide id="3" orient="horz" pos="2232" userDrawn="1">
          <p15:clr>
            <a:srgbClr val="FBAE40"/>
          </p15:clr>
        </p15:guide>
        <p15:guide id="4" orient="horz" pos="2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eature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541407"/>
            <a:ext cx="1261872" cy="2173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14553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Feature Divider"/>
          <p:cNvSpPr/>
          <p:nvPr userDrawn="1"/>
        </p:nvSpPr>
        <p:spPr>
          <a:xfrm>
            <a:off x="7655814" y="29718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eature Image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0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6629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89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8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0" y="6062473"/>
            <a:ext cx="485775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2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eature Caption 2"/>
          <p:cNvSpPr>
            <a:spLocks noGrp="1"/>
          </p:cNvSpPr>
          <p:nvPr>
            <p:ph type="body" idx="46" hasCustomPrompt="1"/>
          </p:nvPr>
        </p:nvSpPr>
        <p:spPr>
          <a:xfrm>
            <a:off x="7655814" y="5033772"/>
            <a:ext cx="1261872" cy="15956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Feature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5814" y="4636008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Feature Divider 2"/>
          <p:cNvSpPr/>
          <p:nvPr userDrawn="1"/>
        </p:nvSpPr>
        <p:spPr>
          <a:xfrm>
            <a:off x="7655814" y="44577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eature Image 2"/>
          <p:cNvSpPr>
            <a:spLocks noGrp="1"/>
          </p:cNvSpPr>
          <p:nvPr>
            <p:ph type="pic" sz="quarter" idx="48" hasCustomPrompt="1"/>
          </p:nvPr>
        </p:nvSpPr>
        <p:spPr>
          <a:xfrm>
            <a:off x="7829550" y="35433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Feature Caption 1"/>
          <p:cNvSpPr>
            <a:spLocks noGrp="1"/>
          </p:cNvSpPr>
          <p:nvPr>
            <p:ph type="body" idx="44" hasCustomPrompt="1"/>
          </p:nvPr>
        </p:nvSpPr>
        <p:spPr>
          <a:xfrm>
            <a:off x="7655814" y="1712680"/>
            <a:ext cx="1261872" cy="16020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1321307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Feature Divider 1"/>
          <p:cNvSpPr/>
          <p:nvPr userDrawn="1"/>
        </p:nvSpPr>
        <p:spPr>
          <a:xfrm>
            <a:off x="7655814" y="11430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28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1" y="685800"/>
            <a:ext cx="6629400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8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8" grpId="0"/>
    </p:bldLst>
  </p:timing>
  <p:extLst mod="1">
    <p:ext uri="{DCECCB84-F9BA-43D5-87BE-67443E8EF086}">
      <p15:sldGuideLst xmlns:p15="http://schemas.microsoft.com/office/powerpoint/2012/main">
        <p15:guide id="3" orient="horz" pos="2088" userDrawn="1">
          <p15:clr>
            <a:srgbClr val="FBAE40"/>
          </p15:clr>
        </p15:guide>
        <p15:guide id="4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8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allout Icon"/>
          <p:cNvSpPr>
            <a:spLocks noGrp="1"/>
          </p:cNvSpPr>
          <p:nvPr>
            <p:ph type="pic" sz="quarter" idx="35" hasCustomPrompt="1"/>
          </p:nvPr>
        </p:nvSpPr>
        <p:spPr>
          <a:xfrm>
            <a:off x="7658100" y="5257800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Callout Caption"/>
          <p:cNvSpPr>
            <a:spLocks noGrp="1"/>
          </p:cNvSpPr>
          <p:nvPr>
            <p:ph type="body" sz="quarter" idx="34" hasCustomPrompt="1"/>
          </p:nvPr>
        </p:nvSpPr>
        <p:spPr>
          <a:xfrm>
            <a:off x="7655814" y="2565452"/>
            <a:ext cx="1261872" cy="245059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Callou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2231136"/>
            <a:ext cx="1261872" cy="21544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Callout Divider"/>
          <p:cNvSpPr/>
          <p:nvPr userDrawn="1"/>
        </p:nvSpPr>
        <p:spPr>
          <a:xfrm>
            <a:off x="76581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802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79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5372100" y="0"/>
            <a:ext cx="3771900" cy="685799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4572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>
            <a:lvl1pPr>
              <a:defRPr sz="4400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6382" y="3660284"/>
            <a:ext cx="1260735" cy="20547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6383" y="3264412"/>
            <a:ext cx="1260734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Spotlight Divider"/>
          <p:cNvSpPr/>
          <p:nvPr userDrawn="1"/>
        </p:nvSpPr>
        <p:spPr>
          <a:xfrm>
            <a:off x="8058149" y="30906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4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998784" y="0"/>
            <a:ext cx="3430715" cy="6858000"/>
          </a:xfrm>
          <a:custGeom>
            <a:avLst/>
            <a:gdLst>
              <a:gd name="connsiteX0" fmla="*/ 685802 w 3430715"/>
              <a:gd name="connsiteY0" fmla="*/ 0 h 6858000"/>
              <a:gd name="connsiteX1" fmla="*/ 3430715 w 3430715"/>
              <a:gd name="connsiteY1" fmla="*/ 0 h 6858000"/>
              <a:gd name="connsiteX2" fmla="*/ 3430715 w 3430715"/>
              <a:gd name="connsiteY2" fmla="*/ 6858000 h 6858000"/>
              <a:gd name="connsiteX3" fmla="*/ 0 w 3430715"/>
              <a:gd name="connsiteY3" fmla="*/ 6858000 h 6858000"/>
              <a:gd name="connsiteX4" fmla="*/ 0 w 3430715"/>
              <a:gd name="connsiteY4" fmla="*/ 6872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715" h="6858000">
                <a:moveTo>
                  <a:pt x="685802" y="0"/>
                </a:moveTo>
                <a:lnTo>
                  <a:pt x="3430715" y="0"/>
                </a:lnTo>
                <a:lnTo>
                  <a:pt x="3430715" y="6858000"/>
                </a:lnTo>
                <a:lnTo>
                  <a:pt x="0" y="6858000"/>
                </a:lnTo>
                <a:lnTo>
                  <a:pt x="0" y="687230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499" y="2057400"/>
            <a:ext cx="3200401" cy="36575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3200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9319"/>
            <a:ext cx="3200400" cy="68228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62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/>
      <p:bldP spid="16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3602595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Divider 2"/>
          <p:cNvSpPr/>
          <p:nvPr userDrawn="1"/>
        </p:nvSpPr>
        <p:spPr>
          <a:xfrm>
            <a:off x="4686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594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Divider 1"/>
          <p:cNvSpPr/>
          <p:nvPr userDrawn="1"/>
        </p:nvSpPr>
        <p:spPr>
          <a:xfrm>
            <a:off x="571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4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8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8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Divider 3"/>
          <p:cNvSpPr/>
          <p:nvPr userDrawn="1"/>
        </p:nvSpPr>
        <p:spPr>
          <a:xfrm>
            <a:off x="60579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6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6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Divider 2"/>
          <p:cNvSpPr/>
          <p:nvPr userDrawn="1"/>
        </p:nvSpPr>
        <p:spPr>
          <a:xfrm>
            <a:off x="33147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34878"/>
            <a:ext cx="25146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Divider 1"/>
          <p:cNvSpPr/>
          <p:nvPr userDrawn="1"/>
        </p:nvSpPr>
        <p:spPr>
          <a:xfrm>
            <a:off x="5715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0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7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67436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67436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67436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46862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3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2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3"/>
          <p:cNvSpPr/>
          <p:nvPr userDrawn="1"/>
        </p:nvSpPr>
        <p:spPr>
          <a:xfrm>
            <a:off x="46862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26288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0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26288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2"/>
          <p:cNvSpPr/>
          <p:nvPr userDrawn="1"/>
        </p:nvSpPr>
        <p:spPr>
          <a:xfrm>
            <a:off x="26288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8" name="Divider 1"/>
          <p:cNvSpPr/>
          <p:nvPr userDrawn="1"/>
        </p:nvSpPr>
        <p:spPr>
          <a:xfrm>
            <a:off x="5714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1" grpId="0" animBg="1"/>
      <p:bldP spid="28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571499" y="2057401"/>
            <a:ext cx="8001001" cy="3657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2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46862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46862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Divider 4"/>
          <p:cNvSpPr/>
          <p:nvPr userDrawn="1"/>
        </p:nvSpPr>
        <p:spPr>
          <a:xfrm>
            <a:off x="46862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5714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5714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3"/>
          <p:cNvSpPr/>
          <p:nvPr userDrawn="1"/>
        </p:nvSpPr>
        <p:spPr>
          <a:xfrm>
            <a:off x="5714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3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2"/>
          <p:cNvSpPr/>
          <p:nvPr userDrawn="1"/>
        </p:nvSpPr>
        <p:spPr>
          <a:xfrm>
            <a:off x="46862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1"/>
          <p:cNvSpPr/>
          <p:nvPr userDrawn="1"/>
        </p:nvSpPr>
        <p:spPr>
          <a:xfrm>
            <a:off x="5714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4" grpId="0" animBg="1"/>
      <p:bldP spid="39" grpId="0" animBg="1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7" name="Caption 6"/>
          <p:cNvSpPr>
            <a:spLocks noGrp="1"/>
          </p:cNvSpPr>
          <p:nvPr>
            <p:ph type="body" idx="121" hasCustomPrompt="1"/>
          </p:nvPr>
        </p:nvSpPr>
        <p:spPr>
          <a:xfrm>
            <a:off x="60579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8" name="Heading 6"/>
          <p:cNvSpPr>
            <a:spLocks noGrp="1"/>
          </p:cNvSpPr>
          <p:nvPr>
            <p:ph type="body" sz="quarter" idx="122" hasCustomPrompt="1"/>
          </p:nvPr>
        </p:nvSpPr>
        <p:spPr>
          <a:xfrm>
            <a:off x="60579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Divider 6"/>
          <p:cNvSpPr/>
          <p:nvPr userDrawn="1"/>
        </p:nvSpPr>
        <p:spPr>
          <a:xfrm>
            <a:off x="60579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Caption 5"/>
          <p:cNvSpPr>
            <a:spLocks noGrp="1"/>
          </p:cNvSpPr>
          <p:nvPr>
            <p:ph type="body" idx="119" hasCustomPrompt="1"/>
          </p:nvPr>
        </p:nvSpPr>
        <p:spPr>
          <a:xfrm>
            <a:off x="33147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6" name="Divider 5"/>
          <p:cNvSpPr/>
          <p:nvPr userDrawn="1"/>
        </p:nvSpPr>
        <p:spPr>
          <a:xfrm>
            <a:off x="33147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5715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2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5715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3" name="Divider 4"/>
          <p:cNvSpPr/>
          <p:nvPr userDrawn="1"/>
        </p:nvSpPr>
        <p:spPr>
          <a:xfrm>
            <a:off x="5715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9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9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60579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7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7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7" name="Divider 2"/>
          <p:cNvSpPr/>
          <p:nvPr userDrawn="1"/>
        </p:nvSpPr>
        <p:spPr>
          <a:xfrm>
            <a:off x="33147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3" name="Divider 1"/>
          <p:cNvSpPr/>
          <p:nvPr userDrawn="1"/>
        </p:nvSpPr>
        <p:spPr>
          <a:xfrm>
            <a:off x="571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3" grpId="0" animBg="1"/>
      <p:bldP spid="50" grpId="0" animBg="1"/>
      <p:bldP spid="47" grpId="0" animBg="1"/>
      <p:bldP spid="43" grpId="0" animBg="1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46863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64008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6863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4571218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2286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3"/>
          <p:cNvSpPr>
            <a:spLocks noGrp="1"/>
          </p:cNvSpPr>
          <p:nvPr>
            <p:ph type="body" sz="quarter" idx="143" hasCustomPrompt="1"/>
          </p:nvPr>
        </p:nvSpPr>
        <p:spPr>
          <a:xfrm>
            <a:off x="60579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3"/>
          <p:cNvSpPr>
            <a:spLocks noGrp="1"/>
          </p:cNvSpPr>
          <p:nvPr>
            <p:ph type="body" sz="quarter" idx="145" hasCustomPrompt="1"/>
          </p:nvPr>
        </p:nvSpPr>
        <p:spPr>
          <a:xfrm>
            <a:off x="60579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3"/>
          <p:cNvSpPr/>
          <p:nvPr userDrawn="1"/>
        </p:nvSpPr>
        <p:spPr>
          <a:xfrm>
            <a:off x="7086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Number 3"/>
          <p:cNvSpPr>
            <a:spLocks noGrp="1"/>
          </p:cNvSpPr>
          <p:nvPr>
            <p:ph type="body" sz="quarter" idx="142" hasCustomPrompt="1"/>
          </p:nvPr>
        </p:nvSpPr>
        <p:spPr>
          <a:xfrm>
            <a:off x="60579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4" name="Line 2"/>
          <p:cNvCxnSpPr/>
          <p:nvPr userDrawn="1"/>
        </p:nvCxnSpPr>
        <p:spPr>
          <a:xfrm>
            <a:off x="5940443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33147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33147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43434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33147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3202686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16002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56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sz="quarter" idx="138" hasCustomPrompt="1"/>
          </p:nvPr>
        </p:nvSpPr>
        <p:spPr>
          <a:xfrm>
            <a:off x="6743701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4"/>
          <p:cNvSpPr>
            <a:spLocks noGrp="1"/>
          </p:cNvSpPr>
          <p:nvPr>
            <p:ph type="body" sz="quarter" idx="132" hasCustomPrompt="1"/>
          </p:nvPr>
        </p:nvSpPr>
        <p:spPr>
          <a:xfrm>
            <a:off x="6743701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4"/>
          <p:cNvSpPr/>
          <p:nvPr userDrawn="1"/>
        </p:nvSpPr>
        <p:spPr>
          <a:xfrm>
            <a:off x="7429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Number 4"/>
          <p:cNvSpPr>
            <a:spLocks noGrp="1"/>
          </p:cNvSpPr>
          <p:nvPr>
            <p:ph type="body" sz="quarter" idx="134" hasCustomPrompt="1"/>
          </p:nvPr>
        </p:nvSpPr>
        <p:spPr>
          <a:xfrm>
            <a:off x="6743701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5" name="Line 3"/>
          <p:cNvCxnSpPr/>
          <p:nvPr userDrawn="1"/>
        </p:nvCxnSpPr>
        <p:spPr>
          <a:xfrm>
            <a:off x="66316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ption 3"/>
          <p:cNvSpPr>
            <a:spLocks noGrp="1"/>
          </p:cNvSpPr>
          <p:nvPr>
            <p:ph type="body" sz="quarter" idx="137" hasCustomPrompt="1"/>
          </p:nvPr>
        </p:nvSpPr>
        <p:spPr>
          <a:xfrm>
            <a:off x="4686298" y="4004280"/>
            <a:ext cx="1828802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9" name="Heading 3"/>
          <p:cNvSpPr>
            <a:spLocks noGrp="1"/>
          </p:cNvSpPr>
          <p:nvPr>
            <p:ph type="body" sz="quarter" idx="129" hasCustomPrompt="1"/>
          </p:nvPr>
        </p:nvSpPr>
        <p:spPr>
          <a:xfrm>
            <a:off x="46863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Divider 3"/>
          <p:cNvSpPr/>
          <p:nvPr userDrawn="1"/>
        </p:nvSpPr>
        <p:spPr>
          <a:xfrm>
            <a:off x="53743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Numb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4686300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3" name="Line 2"/>
          <p:cNvCxnSpPr/>
          <p:nvPr userDrawn="1"/>
        </p:nvCxnSpPr>
        <p:spPr>
          <a:xfrm>
            <a:off x="45742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ption 2"/>
          <p:cNvSpPr>
            <a:spLocks noGrp="1"/>
          </p:cNvSpPr>
          <p:nvPr>
            <p:ph type="body" sz="quarter" idx="136" hasCustomPrompt="1"/>
          </p:nvPr>
        </p:nvSpPr>
        <p:spPr>
          <a:xfrm>
            <a:off x="2630053" y="4004280"/>
            <a:ext cx="1826494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2"/>
          <p:cNvSpPr>
            <a:spLocks noGrp="1"/>
          </p:cNvSpPr>
          <p:nvPr>
            <p:ph type="body" sz="quarter" idx="126" hasCustomPrompt="1"/>
          </p:nvPr>
        </p:nvSpPr>
        <p:spPr>
          <a:xfrm>
            <a:off x="2630071" y="3590183"/>
            <a:ext cx="182764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9" name="Divider 2"/>
          <p:cNvSpPr/>
          <p:nvPr userDrawn="1"/>
        </p:nvSpPr>
        <p:spPr>
          <a:xfrm>
            <a:off x="33169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Numb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2630072" y="2485339"/>
            <a:ext cx="1827646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2" name="Line 1"/>
          <p:cNvCxnSpPr/>
          <p:nvPr userDrawn="1"/>
        </p:nvCxnSpPr>
        <p:spPr>
          <a:xfrm>
            <a:off x="25168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Divider 1"/>
          <p:cNvSpPr/>
          <p:nvPr userDrawn="1"/>
        </p:nvSpPr>
        <p:spPr>
          <a:xfrm>
            <a:off x="1259587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5339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2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2 Block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5943601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5943600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Divider 2"/>
          <p:cNvSpPr/>
          <p:nvPr userDrawn="1"/>
        </p:nvSpPr>
        <p:spPr>
          <a:xfrm>
            <a:off x="59435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686299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828800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828801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Divider 1"/>
          <p:cNvSpPr/>
          <p:nvPr userDrawn="1"/>
        </p:nvSpPr>
        <p:spPr>
          <a:xfrm>
            <a:off x="18287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59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4" grpId="0" animBg="1"/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6"/>
          <p:cNvSpPr>
            <a:spLocks noGrp="1"/>
          </p:cNvSpPr>
          <p:nvPr>
            <p:ph type="body" idx="127" hasCustomPrompt="1"/>
          </p:nvPr>
        </p:nvSpPr>
        <p:spPr>
          <a:xfrm>
            <a:off x="6857999" y="4653713"/>
            <a:ext cx="1714501" cy="1061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9" name="Heading 6"/>
          <p:cNvSpPr>
            <a:spLocks noGrp="1"/>
          </p:cNvSpPr>
          <p:nvPr>
            <p:ph type="body" sz="quarter" idx="125" hasCustomPrompt="1"/>
          </p:nvPr>
        </p:nvSpPr>
        <p:spPr>
          <a:xfrm>
            <a:off x="6858001" y="4172352"/>
            <a:ext cx="1714499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1" name="Divider 6"/>
          <p:cNvSpPr/>
          <p:nvPr userDrawn="1"/>
        </p:nvSpPr>
        <p:spPr>
          <a:xfrm>
            <a:off x="68580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mage 6"/>
          <p:cNvSpPr>
            <a:spLocks noGrp="1"/>
          </p:cNvSpPr>
          <p:nvPr>
            <p:ph type="pic" sz="quarter" idx="126" hasCustomPrompt="1"/>
          </p:nvPr>
        </p:nvSpPr>
        <p:spPr>
          <a:xfrm>
            <a:off x="60579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5"/>
          <p:cNvSpPr>
            <a:spLocks noGrp="1"/>
          </p:cNvSpPr>
          <p:nvPr>
            <p:ph type="body" idx="124" hasCustomPrompt="1"/>
          </p:nvPr>
        </p:nvSpPr>
        <p:spPr>
          <a:xfrm>
            <a:off x="4114799" y="4653713"/>
            <a:ext cx="1714501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6" name="Heading 5"/>
          <p:cNvSpPr>
            <a:spLocks noGrp="1"/>
          </p:cNvSpPr>
          <p:nvPr>
            <p:ph type="body" sz="quarter" idx="122" hasCustomPrompt="1"/>
          </p:nvPr>
        </p:nvSpPr>
        <p:spPr>
          <a:xfrm>
            <a:off x="4114800" y="4172158"/>
            <a:ext cx="1715861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Divider 5"/>
          <p:cNvSpPr/>
          <p:nvPr userDrawn="1"/>
        </p:nvSpPr>
        <p:spPr>
          <a:xfrm>
            <a:off x="4114799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Image 5"/>
          <p:cNvSpPr>
            <a:spLocks noGrp="1"/>
          </p:cNvSpPr>
          <p:nvPr>
            <p:ph type="pic" sz="quarter" idx="123" hasCustomPrompt="1"/>
          </p:nvPr>
        </p:nvSpPr>
        <p:spPr>
          <a:xfrm>
            <a:off x="33147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4"/>
          <p:cNvSpPr>
            <a:spLocks noGrp="1"/>
          </p:cNvSpPr>
          <p:nvPr>
            <p:ph type="body" idx="121" hasCustomPrompt="1"/>
          </p:nvPr>
        </p:nvSpPr>
        <p:spPr>
          <a:xfrm>
            <a:off x="1371601" y="4653713"/>
            <a:ext cx="1714499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1371600" y="4172158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13716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5715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Caption 3"/>
          <p:cNvSpPr>
            <a:spLocks noGrp="1"/>
          </p:cNvSpPr>
          <p:nvPr>
            <p:ph type="body" idx="118" hasCustomPrompt="1"/>
          </p:nvPr>
        </p:nvSpPr>
        <p:spPr>
          <a:xfrm>
            <a:off x="6858001" y="2698361"/>
            <a:ext cx="1714500" cy="10735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858001" y="2220646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68580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0579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114799" y="2698360"/>
            <a:ext cx="1715862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2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4114799" y="2220646"/>
            <a:ext cx="1715862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114799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3147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371600" y="2698360"/>
            <a:ext cx="1714501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372294" y="2220646"/>
            <a:ext cx="1713806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3716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72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40" grpId="0" animBg="1"/>
      <p:bldP spid="27" grpId="0"/>
      <p:bldP spid="39" grpId="0" animBg="1"/>
      <p:bldP spid="21" grpId="0"/>
      <p:bldP spid="38" grpId="0" animBg="1"/>
      <p:bldP spid="16" grpId="0"/>
      <p:bldP spid="37" grpId="0" animBg="1"/>
      <p:bldP spid="13" grpId="0"/>
      <p:bldP spid="36" grpId="0" animBg="1"/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60579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60579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3398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33147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33147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33147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112499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7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4"/>
          <p:cNvSpPr>
            <a:spLocks noGrp="1"/>
          </p:cNvSpPr>
          <p:nvPr>
            <p:ph type="body" idx="130" hasCustomPrompt="1"/>
          </p:nvPr>
        </p:nvSpPr>
        <p:spPr>
          <a:xfrm>
            <a:off x="67437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67437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4"/>
          <p:cNvSpPr/>
          <p:nvPr userDrawn="1"/>
        </p:nvSpPr>
        <p:spPr>
          <a:xfrm>
            <a:off x="67437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72009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46863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46863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26289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26289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26289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0861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029388"/>
            <a:ext cx="1828799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1828799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1828799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13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Freeform 23"/>
          <p:cNvSpPr/>
          <p:nvPr userDrawn="1"/>
        </p:nvSpPr>
        <p:spPr>
          <a:xfrm>
            <a:off x="4686300" y="2516135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8006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8006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6398498" y="3078859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Freeform 22"/>
          <p:cNvSpPr/>
          <p:nvPr userDrawn="1"/>
        </p:nvSpPr>
        <p:spPr>
          <a:xfrm>
            <a:off x="571500" y="2516134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3698" y="308211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4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559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9" grpId="0" animBg="1"/>
      <p:bldP spid="42" grpId="0"/>
      <p:bldP spid="23" grpId="0" animBg="1"/>
      <p:bldP spid="36" grpId="0" animBg="1"/>
      <p:bldP spid="3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90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6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2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Freeform 42"/>
          <p:cNvSpPr/>
          <p:nvPr userDrawn="1"/>
        </p:nvSpPr>
        <p:spPr>
          <a:xfrm>
            <a:off x="6057956" y="2516135"/>
            <a:ext cx="2514544" cy="3198866"/>
          </a:xfrm>
          <a:custGeom>
            <a:avLst/>
            <a:gdLst>
              <a:gd name="connsiteX0" fmla="*/ 0 w 2514544"/>
              <a:gd name="connsiteY0" fmla="*/ 0 h 3198866"/>
              <a:gd name="connsiteX1" fmla="*/ 2514544 w 2514544"/>
              <a:gd name="connsiteY1" fmla="*/ 0 h 3198866"/>
              <a:gd name="connsiteX2" fmla="*/ 2514544 w 2514544"/>
              <a:gd name="connsiteY2" fmla="*/ 2741666 h 3198866"/>
              <a:gd name="connsiteX3" fmla="*/ 2057344 w 2514544"/>
              <a:gd name="connsiteY3" fmla="*/ 3198866 h 3198866"/>
              <a:gd name="connsiteX4" fmla="*/ 0 w 25145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44" h="3198866">
                <a:moveTo>
                  <a:pt x="0" y="0"/>
                </a:moveTo>
                <a:lnTo>
                  <a:pt x="2514544" y="0"/>
                </a:lnTo>
                <a:lnTo>
                  <a:pt x="2514544" y="2741666"/>
                </a:lnTo>
                <a:lnTo>
                  <a:pt x="20573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172228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172228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7086628" y="307315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80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Freeform 40"/>
          <p:cNvSpPr/>
          <p:nvPr userDrawn="1"/>
        </p:nvSpPr>
        <p:spPr>
          <a:xfrm>
            <a:off x="3314700" y="2516135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4290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4290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43434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8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9" name="Freeform 38"/>
          <p:cNvSpPr/>
          <p:nvPr userDrawn="1"/>
        </p:nvSpPr>
        <p:spPr>
          <a:xfrm>
            <a:off x="571500" y="2516134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2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62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69" grpId="0"/>
      <p:bldP spid="41" grpId="0" animBg="1"/>
      <p:bldP spid="49" grpId="0" animBg="1"/>
      <p:bldP spid="42" grpId="0"/>
      <p:bldP spid="39" grpId="0" animBg="1"/>
      <p:bldP spid="36" grpId="0" animBg="1"/>
      <p:bldP spid="3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9" name="Spirit Burs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4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5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Diagonal 4"/>
          <p:cNvSpPr/>
          <p:nvPr userDrawn="1"/>
        </p:nvSpPr>
        <p:spPr>
          <a:xfrm>
            <a:off x="6752412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Caption 4"/>
          <p:cNvSpPr>
            <a:spLocks noGrp="1"/>
          </p:cNvSpPr>
          <p:nvPr>
            <p:ph type="body" idx="124" hasCustomPrompt="1"/>
          </p:nvPr>
        </p:nvSpPr>
        <p:spPr>
          <a:xfrm>
            <a:off x="6866684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4" name="Heading 4"/>
          <p:cNvSpPr>
            <a:spLocks noGrp="1"/>
          </p:cNvSpPr>
          <p:nvPr>
            <p:ph type="body" sz="quarter" idx="125" hasCustomPrompt="1"/>
          </p:nvPr>
        </p:nvSpPr>
        <p:spPr>
          <a:xfrm>
            <a:off x="6866684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4"/>
          <p:cNvSpPr/>
          <p:nvPr userDrawn="1"/>
        </p:nvSpPr>
        <p:spPr>
          <a:xfrm>
            <a:off x="7437197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Image 4"/>
          <p:cNvSpPr>
            <a:spLocks noGrp="1"/>
          </p:cNvSpPr>
          <p:nvPr>
            <p:ph type="pic" sz="quarter" idx="126" hasCustomPrompt="1"/>
          </p:nvPr>
        </p:nvSpPr>
        <p:spPr>
          <a:xfrm>
            <a:off x="72009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1" name="Diagonal 3"/>
          <p:cNvSpPr/>
          <p:nvPr userDrawn="1"/>
        </p:nvSpPr>
        <p:spPr>
          <a:xfrm>
            <a:off x="4686356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800628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800628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5369830" y="308589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Diagonal 2"/>
          <p:cNvSpPr/>
          <p:nvPr userDrawn="1"/>
        </p:nvSpPr>
        <p:spPr>
          <a:xfrm>
            <a:off x="2635971" y="2511777"/>
            <a:ext cx="1829565" cy="3198866"/>
          </a:xfrm>
          <a:custGeom>
            <a:avLst/>
            <a:gdLst>
              <a:gd name="connsiteX0" fmla="*/ 0 w 1829565"/>
              <a:gd name="connsiteY0" fmla="*/ 0 h 3198866"/>
              <a:gd name="connsiteX1" fmla="*/ 1829565 w 1829565"/>
              <a:gd name="connsiteY1" fmla="*/ 0 h 3198866"/>
              <a:gd name="connsiteX2" fmla="*/ 1829565 w 1829565"/>
              <a:gd name="connsiteY2" fmla="*/ 2741666 h 3198866"/>
              <a:gd name="connsiteX3" fmla="*/ 1372365 w 1829565"/>
              <a:gd name="connsiteY3" fmla="*/ 3198866 h 3198866"/>
              <a:gd name="connsiteX4" fmla="*/ 0 w 1829565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565" h="3198866">
                <a:moveTo>
                  <a:pt x="0" y="0"/>
                </a:moveTo>
                <a:lnTo>
                  <a:pt x="1829565" y="0"/>
                </a:lnTo>
                <a:lnTo>
                  <a:pt x="1829565" y="2741666"/>
                </a:lnTo>
                <a:lnTo>
                  <a:pt x="1372365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750486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750486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3314728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9" name="Diagonal 1"/>
          <p:cNvSpPr/>
          <p:nvPr userDrawn="1"/>
        </p:nvSpPr>
        <p:spPr>
          <a:xfrm>
            <a:off x="571500" y="2516134"/>
            <a:ext cx="1828800" cy="3198866"/>
          </a:xfrm>
          <a:custGeom>
            <a:avLst/>
            <a:gdLst>
              <a:gd name="connsiteX0" fmla="*/ 0 w 1828800"/>
              <a:gd name="connsiteY0" fmla="*/ 0 h 3198866"/>
              <a:gd name="connsiteX1" fmla="*/ 1828800 w 1828800"/>
              <a:gd name="connsiteY1" fmla="*/ 0 h 3198866"/>
              <a:gd name="connsiteX2" fmla="*/ 1828800 w 1828800"/>
              <a:gd name="connsiteY2" fmla="*/ 2741666 h 3198866"/>
              <a:gd name="connsiteX3" fmla="*/ 1371600 w 1828800"/>
              <a:gd name="connsiteY3" fmla="*/ 3198866 h 3198866"/>
              <a:gd name="connsiteX4" fmla="*/ 0 w 1828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3198866">
                <a:moveTo>
                  <a:pt x="0" y="0"/>
                </a:moveTo>
                <a:lnTo>
                  <a:pt x="1828800" y="0"/>
                </a:lnTo>
                <a:lnTo>
                  <a:pt x="1828800" y="2741666"/>
                </a:lnTo>
                <a:lnTo>
                  <a:pt x="1371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675317"/>
            <a:ext cx="1600200" cy="19215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54150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273" y="30870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1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43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8" grpId="0" animBg="1"/>
      <p:bldP spid="53" grpId="0"/>
      <p:bldP spid="61" grpId="0" animBg="1"/>
      <p:bldP spid="50" grpId="0" animBg="1"/>
      <p:bldP spid="69" grpId="0"/>
      <p:bldP spid="60" grpId="0" animBg="1"/>
      <p:bldP spid="49" grpId="0" animBg="1"/>
      <p:bldP spid="42" grpId="0"/>
      <p:bldP spid="59" grpId="0" animBg="1"/>
      <p:bldP spid="36" grpId="0" animBg="1"/>
      <p:bldP spid="3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686300" y="4143349"/>
            <a:ext cx="3886200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598162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64008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3886202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38862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59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3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32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057900" y="4143349"/>
            <a:ext cx="2519205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057900" y="3598162"/>
            <a:ext cx="2519205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7088902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60302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314700" y="4143349"/>
            <a:ext cx="2514599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314700" y="3598162"/>
            <a:ext cx="2514599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3433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7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2514601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2514601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198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598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19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4" name="Caption 4"/>
          <p:cNvSpPr>
            <a:spLocks noGrp="1"/>
          </p:cNvSpPr>
          <p:nvPr>
            <p:ph type="body" idx="123" hasCustomPrompt="1"/>
          </p:nvPr>
        </p:nvSpPr>
        <p:spPr>
          <a:xfrm>
            <a:off x="67436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67436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74295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72009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6862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6862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53721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6288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6288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33147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3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57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1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1" name="Heading 12"/>
          <p:cNvSpPr>
            <a:spLocks noGrp="1"/>
          </p:cNvSpPr>
          <p:nvPr>
            <p:ph type="body" sz="quarter" idx="150" hasCustomPrompt="1"/>
          </p:nvPr>
        </p:nvSpPr>
        <p:spPr>
          <a:xfrm>
            <a:off x="7429499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0" name="Divider 12"/>
          <p:cNvSpPr/>
          <p:nvPr userDrawn="1"/>
        </p:nvSpPr>
        <p:spPr>
          <a:xfrm>
            <a:off x="7780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12"/>
          <p:cNvSpPr>
            <a:spLocks noGrp="1"/>
          </p:cNvSpPr>
          <p:nvPr>
            <p:ph type="pic" sz="quarter" idx="148" hasCustomPrompt="1"/>
          </p:nvPr>
        </p:nvSpPr>
        <p:spPr>
          <a:xfrm>
            <a:off x="7543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6" name="Heading 11"/>
          <p:cNvSpPr>
            <a:spLocks noGrp="1"/>
          </p:cNvSpPr>
          <p:nvPr>
            <p:ph type="body" sz="quarter" idx="147" hasCustomPrompt="1"/>
          </p:nvPr>
        </p:nvSpPr>
        <p:spPr>
          <a:xfrm>
            <a:off x="60579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9" name="Divider 11"/>
          <p:cNvSpPr/>
          <p:nvPr userDrawn="1"/>
        </p:nvSpPr>
        <p:spPr>
          <a:xfrm>
            <a:off x="64088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Image 11"/>
          <p:cNvSpPr>
            <a:spLocks noGrp="1"/>
          </p:cNvSpPr>
          <p:nvPr>
            <p:ph type="pic" sz="quarter" idx="145" hasCustomPrompt="1"/>
          </p:nvPr>
        </p:nvSpPr>
        <p:spPr>
          <a:xfrm>
            <a:off x="61721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3" name="Heading 10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8" name="Divider 10"/>
          <p:cNvSpPr/>
          <p:nvPr userDrawn="1"/>
        </p:nvSpPr>
        <p:spPr>
          <a:xfrm>
            <a:off x="50372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Image 10"/>
          <p:cNvSpPr>
            <a:spLocks noGrp="1"/>
          </p:cNvSpPr>
          <p:nvPr>
            <p:ph type="pic" sz="quarter" idx="142" hasCustomPrompt="1"/>
          </p:nvPr>
        </p:nvSpPr>
        <p:spPr>
          <a:xfrm>
            <a:off x="48006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Heading 9"/>
          <p:cNvSpPr>
            <a:spLocks noGrp="1"/>
          </p:cNvSpPr>
          <p:nvPr>
            <p:ph type="body" sz="quarter" idx="141" hasCustomPrompt="1"/>
          </p:nvPr>
        </p:nvSpPr>
        <p:spPr>
          <a:xfrm>
            <a:off x="33147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7" name="Divider 9"/>
          <p:cNvSpPr/>
          <p:nvPr userDrawn="1"/>
        </p:nvSpPr>
        <p:spPr>
          <a:xfrm>
            <a:off x="36656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Image 9"/>
          <p:cNvSpPr>
            <a:spLocks noGrp="1"/>
          </p:cNvSpPr>
          <p:nvPr>
            <p:ph type="pic" sz="quarter" idx="139" hasCustomPrompt="1"/>
          </p:nvPr>
        </p:nvSpPr>
        <p:spPr>
          <a:xfrm>
            <a:off x="34290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7" name="Heading 8"/>
          <p:cNvSpPr>
            <a:spLocks noGrp="1"/>
          </p:cNvSpPr>
          <p:nvPr>
            <p:ph type="body" sz="quarter" idx="138" hasCustomPrompt="1"/>
          </p:nvPr>
        </p:nvSpPr>
        <p:spPr>
          <a:xfrm>
            <a:off x="19431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6" name="Divider 8"/>
          <p:cNvSpPr/>
          <p:nvPr userDrawn="1"/>
        </p:nvSpPr>
        <p:spPr>
          <a:xfrm>
            <a:off x="22940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Image 8"/>
          <p:cNvSpPr>
            <a:spLocks noGrp="1"/>
          </p:cNvSpPr>
          <p:nvPr>
            <p:ph type="pic" sz="quarter" idx="136" hasCustomPrompt="1"/>
          </p:nvPr>
        </p:nvSpPr>
        <p:spPr>
          <a:xfrm>
            <a:off x="20574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Heading 7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5" name="Divider 7"/>
          <p:cNvSpPr/>
          <p:nvPr userDrawn="1"/>
        </p:nvSpPr>
        <p:spPr>
          <a:xfrm>
            <a:off x="922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Image 7"/>
          <p:cNvSpPr>
            <a:spLocks noGrp="1"/>
          </p:cNvSpPr>
          <p:nvPr>
            <p:ph type="pic" sz="quarter" idx="133" hasCustomPrompt="1"/>
          </p:nvPr>
        </p:nvSpPr>
        <p:spPr>
          <a:xfrm>
            <a:off x="685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8" name="Heading 6"/>
          <p:cNvSpPr>
            <a:spLocks noGrp="1"/>
          </p:cNvSpPr>
          <p:nvPr>
            <p:ph type="body" sz="quarter" idx="132" hasCustomPrompt="1"/>
          </p:nvPr>
        </p:nvSpPr>
        <p:spPr>
          <a:xfrm>
            <a:off x="7429500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4" name="Divider 6"/>
          <p:cNvSpPr/>
          <p:nvPr userDrawn="1"/>
        </p:nvSpPr>
        <p:spPr>
          <a:xfrm>
            <a:off x="7780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Image 6"/>
          <p:cNvSpPr>
            <a:spLocks noGrp="1"/>
          </p:cNvSpPr>
          <p:nvPr>
            <p:ph type="pic" sz="quarter" idx="129" hasCustomPrompt="1"/>
          </p:nvPr>
        </p:nvSpPr>
        <p:spPr>
          <a:xfrm>
            <a:off x="75437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Heading 5"/>
          <p:cNvSpPr>
            <a:spLocks noGrp="1"/>
          </p:cNvSpPr>
          <p:nvPr>
            <p:ph type="body" sz="quarter" idx="128" hasCustomPrompt="1"/>
          </p:nvPr>
        </p:nvSpPr>
        <p:spPr>
          <a:xfrm>
            <a:off x="60579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3" name="Divider 5"/>
          <p:cNvSpPr/>
          <p:nvPr userDrawn="1"/>
        </p:nvSpPr>
        <p:spPr>
          <a:xfrm>
            <a:off x="64088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5"/>
          <p:cNvSpPr>
            <a:spLocks noGrp="1"/>
          </p:cNvSpPr>
          <p:nvPr>
            <p:ph type="pic" sz="quarter" idx="125" hasCustomPrompt="1"/>
          </p:nvPr>
        </p:nvSpPr>
        <p:spPr>
          <a:xfrm>
            <a:off x="61721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46863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2" name="Divider 4"/>
          <p:cNvSpPr/>
          <p:nvPr userDrawn="1"/>
        </p:nvSpPr>
        <p:spPr>
          <a:xfrm>
            <a:off x="50372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48006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7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7" name="Divider 3"/>
          <p:cNvSpPr/>
          <p:nvPr userDrawn="1"/>
        </p:nvSpPr>
        <p:spPr>
          <a:xfrm>
            <a:off x="36656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34290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19431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2"/>
          <p:cNvSpPr/>
          <p:nvPr userDrawn="1"/>
        </p:nvSpPr>
        <p:spPr>
          <a:xfrm>
            <a:off x="22940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20574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1"/>
          <p:cNvSpPr/>
          <p:nvPr userDrawn="1"/>
        </p:nvSpPr>
        <p:spPr>
          <a:xfrm>
            <a:off x="922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9" grpId="0"/>
      <p:bldP spid="79" grpId="0" animBg="1"/>
      <p:bldP spid="64" grpId="0"/>
      <p:bldP spid="78" grpId="0" animBg="1"/>
      <p:bldP spid="61" grpId="0"/>
      <p:bldP spid="77" grpId="0" animBg="1"/>
      <p:bldP spid="58" grpId="0"/>
      <p:bldP spid="76" grpId="0" animBg="1"/>
      <p:bldP spid="55" grpId="0"/>
      <p:bldP spid="75" grpId="0" animBg="1"/>
      <p:bldP spid="52" grpId="0"/>
      <p:bldP spid="74" grpId="0" animBg="1"/>
      <p:bldP spid="47" grpId="0"/>
      <p:bldP spid="73" grpId="0" animBg="1"/>
      <p:bldP spid="42" grpId="0"/>
      <p:bldP spid="72" grpId="0" animBg="1"/>
      <p:bldP spid="38" grpId="0"/>
      <p:bldP spid="67" grpId="0" animBg="1"/>
      <p:bldP spid="34" grpId="0"/>
      <p:bldP spid="50" grpId="0" animBg="1"/>
      <p:bldP spid="30" grpId="0"/>
      <p:bldP spid="44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Wordmark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43600"/>
            <a:ext cx="2362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MYM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" y="2057400"/>
            <a:ext cx="3886200" cy="231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ounding Bar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1"/>
            <a:ext cx="73152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5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8001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Wordma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5372099" y="685800"/>
            <a:ext cx="3200401" cy="5029200"/>
          </a:xfrm>
          <a:custGeom>
            <a:avLst/>
            <a:gdLst>
              <a:gd name="connsiteX0" fmla="*/ 0 w 3200401"/>
              <a:gd name="connsiteY0" fmla="*/ 0 h 5029200"/>
              <a:gd name="connsiteX1" fmla="*/ 3200401 w 3200401"/>
              <a:gd name="connsiteY1" fmla="*/ 0 h 5029200"/>
              <a:gd name="connsiteX2" fmla="*/ 3200401 w 3200401"/>
              <a:gd name="connsiteY2" fmla="*/ 4449261 h 5029200"/>
              <a:gd name="connsiteX3" fmla="*/ 2620462 w 3200401"/>
              <a:gd name="connsiteY3" fmla="*/ 5029200 h 5029200"/>
              <a:gd name="connsiteX4" fmla="*/ 0 w 3200401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1" h="5029200">
                <a:moveTo>
                  <a:pt x="0" y="0"/>
                </a:moveTo>
                <a:lnTo>
                  <a:pt x="3200401" y="0"/>
                </a:lnTo>
                <a:lnTo>
                  <a:pt x="3200401" y="4449261"/>
                </a:lnTo>
                <a:lnTo>
                  <a:pt x="2620462" y="5029200"/>
                </a:lnTo>
                <a:lnTo>
                  <a:pt x="0" y="5029200"/>
                </a:lnTo>
                <a:close/>
              </a:path>
            </a:pathLst>
          </a:custGeom>
          <a:noFill/>
          <a:ln w="127000" cmpd="sng">
            <a:noFill/>
            <a:miter lim="800000"/>
          </a:ln>
        </p:spPr>
        <p:txBody>
          <a:bodyPr vert="horz"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0"/>
            <a:ext cx="45720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9" name="Divider"/>
          <p:cNvSpPr/>
          <p:nvPr userDrawn="1"/>
        </p:nvSpPr>
        <p:spPr>
          <a:xfrm>
            <a:off x="571500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0"/>
            <a:ext cx="4572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92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46862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47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Spirit Burs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28" r="50028" b="50028"/>
          <a:stretch/>
        </p:blipFill>
        <p:spPr>
          <a:xfrm>
            <a:off x="7313676" y="4463034"/>
            <a:ext cx="1370056" cy="137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57899" y="2057400"/>
            <a:ext cx="2514601" cy="3657600"/>
          </a:xfrm>
          <a:custGeom>
            <a:avLst/>
            <a:gdLst>
              <a:gd name="connsiteX0" fmla="*/ 457200 w 2514601"/>
              <a:gd name="connsiteY0" fmla="*/ 0 h 3657600"/>
              <a:gd name="connsiteX1" fmla="*/ 2514601 w 2514601"/>
              <a:gd name="connsiteY1" fmla="*/ 0 h 3657600"/>
              <a:gd name="connsiteX2" fmla="*/ 2514601 w 2514601"/>
              <a:gd name="connsiteY2" fmla="*/ 3657600 h 3657600"/>
              <a:gd name="connsiteX3" fmla="*/ 0 w 2514601"/>
              <a:gd name="connsiteY3" fmla="*/ 3657600 h 3657600"/>
              <a:gd name="connsiteX4" fmla="*/ 0 w 2514601"/>
              <a:gd name="connsiteY4" fmla="*/ 457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1" h="3657600">
                <a:moveTo>
                  <a:pt x="457200" y="0"/>
                </a:moveTo>
                <a:lnTo>
                  <a:pt x="2514601" y="0"/>
                </a:lnTo>
                <a:lnTo>
                  <a:pt x="2514601" y="3657600"/>
                </a:lnTo>
                <a:lnTo>
                  <a:pt x="0" y="36576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52578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1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686300" y="6062473"/>
            <a:ext cx="20574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7429500" y="0"/>
            <a:ext cx="1714500" cy="6858000"/>
          </a:xfrm>
          <a:custGeom>
            <a:avLst/>
            <a:gdLst>
              <a:gd name="connsiteX0" fmla="*/ 457200 w 1714500"/>
              <a:gd name="connsiteY0" fmla="*/ 0 h 6858000"/>
              <a:gd name="connsiteX1" fmla="*/ 1714500 w 1714500"/>
              <a:gd name="connsiteY1" fmla="*/ 0 h 6858000"/>
              <a:gd name="connsiteX2" fmla="*/ 1714500 w 1714500"/>
              <a:gd name="connsiteY2" fmla="*/ 6858000 h 6858000"/>
              <a:gd name="connsiteX3" fmla="*/ 0 w 1714500"/>
              <a:gd name="connsiteY3" fmla="*/ 6858000 h 6858000"/>
              <a:gd name="connsiteX4" fmla="*/ 0 w 1714500"/>
              <a:gd name="connsiteY4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6858000">
                <a:moveTo>
                  <a:pt x="457200" y="0"/>
                </a:moveTo>
                <a:lnTo>
                  <a:pt x="1714500" y="0"/>
                </a:lnTo>
                <a:lnTo>
                  <a:pt x="1714500" y="6858000"/>
                </a:lnTo>
                <a:lnTo>
                  <a:pt x="0" y="6858000"/>
                </a:lnTo>
                <a:lnTo>
                  <a:pt x="0" y="4572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115300" y="6062473"/>
            <a:ext cx="457200" cy="3383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4686300" y="6062473"/>
            <a:ext cx="3429000" cy="33832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 b="1">
                <a:solidFill>
                  <a:srgbClr val="42556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Wordmark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62473"/>
            <a:ext cx="1752279" cy="3391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71499" y="2057400"/>
            <a:ext cx="8001001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71499" y="685800"/>
            <a:ext cx="8001001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12" name="Grounding Bars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1"/>
            <a:ext cx="760782" cy="45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725" r:id="rId3"/>
    <p:sldLayoutId id="2147483726" r:id="rId4"/>
    <p:sldLayoutId id="2147483651" r:id="rId5"/>
    <p:sldLayoutId id="2147483670" r:id="rId6"/>
    <p:sldLayoutId id="2147483674" r:id="rId7"/>
    <p:sldLayoutId id="2147483652" r:id="rId8"/>
    <p:sldLayoutId id="2147483706" r:id="rId9"/>
    <p:sldLayoutId id="2147483707" r:id="rId10"/>
    <p:sldLayoutId id="2147483711" r:id="rId11"/>
    <p:sldLayoutId id="2147483709" r:id="rId12"/>
    <p:sldLayoutId id="2147483710" r:id="rId13"/>
    <p:sldLayoutId id="2147483686" r:id="rId14"/>
    <p:sldLayoutId id="2147483661" r:id="rId15"/>
    <p:sldLayoutId id="2147483708" r:id="rId16"/>
    <p:sldLayoutId id="2147483715" r:id="rId17"/>
    <p:sldLayoutId id="2147483716" r:id="rId18"/>
    <p:sldLayoutId id="2147483717" r:id="rId19"/>
    <p:sldLayoutId id="2147483719" r:id="rId20"/>
    <p:sldLayoutId id="2147483720" r:id="rId21"/>
    <p:sldLayoutId id="2147483721" r:id="rId22"/>
    <p:sldLayoutId id="2147483734" r:id="rId23"/>
    <p:sldLayoutId id="2147483722" r:id="rId24"/>
    <p:sldLayoutId id="2147483712" r:id="rId25"/>
    <p:sldLayoutId id="2147483713" r:id="rId26"/>
    <p:sldLayoutId id="2147483728" r:id="rId27"/>
    <p:sldLayoutId id="2147483729" r:id="rId28"/>
    <p:sldLayoutId id="2147483731" r:id="rId29"/>
    <p:sldLayoutId id="2147483732" r:id="rId30"/>
    <p:sldLayoutId id="2147483730" r:id="rId31"/>
    <p:sldLayoutId id="2147483733" r:id="rId32"/>
    <p:sldLayoutId id="2147483727" r:id="rId33"/>
    <p:sldLayoutId id="2147483693" r:id="rId34"/>
    <p:sldLayoutId id="2147483714" r:id="rId35"/>
    <p:sldLayoutId id="2147483662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4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0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rgbClr val="42556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orient="horz" pos="3600" userDrawn="1">
          <p15:clr>
            <a:srgbClr val="F26B43"/>
          </p15:clr>
        </p15:guide>
        <p15:guide id="13" orient="horz" pos="936" userDrawn="1">
          <p15:clr>
            <a:srgbClr val="F26B43"/>
          </p15:clr>
        </p15:guide>
        <p15:guide id="14" orient="horz" pos="288" userDrawn="1">
          <p15:clr>
            <a:srgbClr val="F26B43"/>
          </p15:clr>
        </p15:guide>
        <p15:guide id="15" orient="horz" pos="1296" userDrawn="1">
          <p15:clr>
            <a:srgbClr val="F26B43"/>
          </p15:clr>
        </p15:guide>
        <p15:guide id="38" pos="2808" userDrawn="1">
          <p15:clr>
            <a:srgbClr val="F26B43"/>
          </p15:clr>
        </p15:guide>
        <p15:guide id="50" pos="2952" userDrawn="1">
          <p15:clr>
            <a:srgbClr val="F26B43"/>
          </p15:clr>
        </p15:guide>
        <p15:guide id="51" orient="horz" pos="864" userDrawn="1">
          <p15:clr>
            <a:srgbClr val="F26B43"/>
          </p15:clr>
        </p15:guide>
        <p15:guide id="53" pos="2520" userDrawn="1">
          <p15:clr>
            <a:srgbClr val="F26B43"/>
          </p15:clr>
        </p15:guide>
        <p15:guide id="54" pos="2376" userDrawn="1">
          <p15:clr>
            <a:srgbClr val="F26B43"/>
          </p15:clr>
        </p15:guide>
        <p15:guide id="55" pos="2088" userDrawn="1">
          <p15:clr>
            <a:srgbClr val="F26B43"/>
          </p15:clr>
        </p15:guide>
        <p15:guide id="56" pos="1944" userDrawn="1">
          <p15:clr>
            <a:srgbClr val="F26B43"/>
          </p15:clr>
        </p15:guide>
        <p15:guide id="57" pos="1656" userDrawn="1">
          <p15:clr>
            <a:srgbClr val="F26B43"/>
          </p15:clr>
        </p15:guide>
        <p15:guide id="58" pos="1512" userDrawn="1">
          <p15:clr>
            <a:srgbClr val="F26B43"/>
          </p15:clr>
        </p15:guide>
        <p15:guide id="59" pos="1224" userDrawn="1">
          <p15:clr>
            <a:srgbClr val="F26B43"/>
          </p15:clr>
        </p15:guide>
        <p15:guide id="60" pos="1080" userDrawn="1">
          <p15:clr>
            <a:srgbClr val="F26B43"/>
          </p15:clr>
        </p15:guide>
        <p15:guide id="61" pos="792" userDrawn="1">
          <p15:clr>
            <a:srgbClr val="F26B43"/>
          </p15:clr>
        </p15:guide>
        <p15:guide id="62" pos="648" userDrawn="1">
          <p15:clr>
            <a:srgbClr val="F26B43"/>
          </p15:clr>
        </p15:guide>
        <p15:guide id="63" pos="360" userDrawn="1">
          <p15:clr>
            <a:srgbClr val="F26B43"/>
          </p15:clr>
        </p15:guide>
        <p15:guide id="64" pos="216" userDrawn="1">
          <p15:clr>
            <a:srgbClr val="F26B43"/>
          </p15:clr>
        </p15:guide>
        <p15:guide id="65" pos="3240" userDrawn="1">
          <p15:clr>
            <a:srgbClr val="F26B43"/>
          </p15:clr>
        </p15:guide>
        <p15:guide id="66" pos="3384" userDrawn="1">
          <p15:clr>
            <a:srgbClr val="F26B43"/>
          </p15:clr>
        </p15:guide>
        <p15:guide id="67" pos="3672" userDrawn="1">
          <p15:clr>
            <a:srgbClr val="F26B43"/>
          </p15:clr>
        </p15:guide>
        <p15:guide id="68" pos="3816" userDrawn="1">
          <p15:clr>
            <a:srgbClr val="F26B43"/>
          </p15:clr>
        </p15:guide>
        <p15:guide id="69" pos="4104" userDrawn="1">
          <p15:clr>
            <a:srgbClr val="F26B43"/>
          </p15:clr>
        </p15:guide>
        <p15:guide id="70" pos="4248" userDrawn="1">
          <p15:clr>
            <a:srgbClr val="F26B43"/>
          </p15:clr>
        </p15:guide>
        <p15:guide id="71" pos="4536" userDrawn="1">
          <p15:clr>
            <a:srgbClr val="F26B43"/>
          </p15:clr>
        </p15:guide>
        <p15:guide id="72" pos="4680" userDrawn="1">
          <p15:clr>
            <a:srgbClr val="F26B43"/>
          </p15:clr>
        </p15:guide>
        <p15:guide id="73" pos="4968" userDrawn="1">
          <p15:clr>
            <a:srgbClr val="F26B43"/>
          </p15:clr>
        </p15:guide>
        <p15:guide id="74" pos="5112" userDrawn="1">
          <p15:clr>
            <a:srgbClr val="F26B43"/>
          </p15:clr>
        </p15:guide>
        <p15:guide id="75" pos="5400" userDrawn="1">
          <p15:clr>
            <a:srgbClr val="F26B43"/>
          </p15:clr>
        </p15:guide>
        <p15:guide id="76" pos="5544" userDrawn="1">
          <p15:clr>
            <a:srgbClr val="F26B43"/>
          </p15:clr>
        </p15:guide>
        <p15:guide id="77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webpress@missouristat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.missouristate.edu/editorial-style-guide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October 29,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Brian D. Heaton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Accessibility - Content Editing Best Practices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2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Web Strategy and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499" y="1606378"/>
            <a:ext cx="8001001" cy="4108623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en-US" dirty="0"/>
              <a:t>Weekly open lab sessions</a:t>
            </a:r>
          </a:p>
          <a:p>
            <a:pPr lvl="1"/>
            <a:r>
              <a:rPr lang="en-US" dirty="0"/>
              <a:t>Every Friday university offices are open; 2 – 4 p.m.</a:t>
            </a:r>
          </a:p>
          <a:p>
            <a:pPr lvl="1"/>
            <a:r>
              <a:rPr lang="en-US" dirty="0"/>
              <a:t>Fall/Spring: CHEK 100</a:t>
            </a:r>
            <a:br>
              <a:rPr lang="en-US" dirty="0"/>
            </a:br>
            <a:r>
              <a:rPr lang="en-US" dirty="0"/>
              <a:t>Summer: ALUM 601 downtown</a:t>
            </a:r>
          </a:p>
          <a:p>
            <a:r>
              <a:rPr lang="en-US" dirty="0"/>
              <a:t>Web help desk</a:t>
            </a:r>
          </a:p>
          <a:p>
            <a:pPr lvl="1"/>
            <a:r>
              <a:rPr lang="en-US" dirty="0"/>
              <a:t>Weekdays 8 a.m. - 5 p.m.</a:t>
            </a:r>
          </a:p>
          <a:p>
            <a:pPr lvl="2"/>
            <a:r>
              <a:rPr lang="en-US" dirty="0"/>
              <a:t>417-836-5271</a:t>
            </a:r>
          </a:p>
          <a:p>
            <a:pPr lvl="2"/>
            <a:r>
              <a:rPr lang="en-US" dirty="0">
                <a:hlinkClick r:id="rId2"/>
              </a:rPr>
              <a:t>webpress@missouristate.edu</a:t>
            </a:r>
          </a:p>
          <a:p>
            <a:pPr>
              <a:spcBef>
                <a:spcPts val="300"/>
              </a:spcBef>
            </a:pPr>
            <a:r>
              <a:rPr lang="en-US" dirty="0"/>
              <a:t>Web Accessibility Clinic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Friday open lab near opening of fall and spring semesters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Global Accessibility Awareness Day; third Thursday of May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Assistance</a:t>
            </a:r>
          </a:p>
        </p:txBody>
      </p:sp>
    </p:spTree>
    <p:extLst>
      <p:ext uri="{BB962C8B-B14F-4D97-AF65-F5344CB8AC3E}">
        <p14:creationId xmlns:p14="http://schemas.microsoft.com/office/powerpoint/2010/main" val="37079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7C2C8-274A-4337-AC04-3954A8B9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D719A-59DB-4068-A8D5-CAA37802C5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Web Strategy and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DADA7-B02D-4F13-A725-05014B411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644242"/>
            <a:ext cx="8001001" cy="4070759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Headings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Alternative text for non-text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 text (descriptions)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Content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Tables</a:t>
            </a:r>
          </a:p>
          <a:p>
            <a:pPr marL="0" indent="0">
              <a:buNone/>
            </a:pPr>
            <a:r>
              <a:rPr lang="en-US" dirty="0"/>
              <a:t>Tools for identifying issues</a:t>
            </a:r>
          </a:p>
          <a:p>
            <a:pPr marL="0" indent="0">
              <a:buNone/>
            </a:pPr>
            <a:r>
              <a:rPr lang="en-US" dirty="0"/>
              <a:t>Editorial style guide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98A591-1A99-488D-9D42-A7C66CEE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Five</a:t>
            </a:r>
          </a:p>
        </p:txBody>
      </p:sp>
    </p:spTree>
    <p:extLst>
      <p:ext uri="{BB962C8B-B14F-4D97-AF65-F5344CB8AC3E}">
        <p14:creationId xmlns:p14="http://schemas.microsoft.com/office/powerpoint/2010/main" val="17576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C682F7-1311-4672-83AA-AAA082E2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AB345-4B23-497C-A14A-4CE7562C71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Web Strategy and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59D9B-6CC4-47B1-ADC7-554483B4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627464"/>
            <a:ext cx="8001001" cy="4087537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r>
              <a:rPr lang="en-US" dirty="0"/>
              <a:t>Headings are an outline of your content.</a:t>
            </a:r>
          </a:p>
          <a:p>
            <a:r>
              <a:rPr lang="en-US" dirty="0"/>
              <a:t>Do not select heading level based on resulting visual presentation style.</a:t>
            </a:r>
          </a:p>
          <a:p>
            <a:r>
              <a:rPr lang="en-US" dirty="0"/>
              <a:t>Page title is heading level 1 (h1); first heading in your content will be h2; subtopic will be h3; etc.</a:t>
            </a:r>
          </a:p>
          <a:p>
            <a:r>
              <a:rPr lang="en-US" dirty="0"/>
              <a:t>Do not use bold paragraph for heading.</a:t>
            </a:r>
          </a:p>
          <a:p>
            <a:pPr>
              <a:spcBef>
                <a:spcPts val="700"/>
              </a:spcBef>
            </a:pPr>
            <a:r>
              <a:rPr lang="en-US" dirty="0"/>
              <a:t>Use all capital letters only for acronyms and initialisms; use sparingly. </a:t>
            </a:r>
          </a:p>
          <a:p>
            <a:r>
              <a:rPr lang="en-US" dirty="0"/>
              <a:t>Avoid centering headings.</a:t>
            </a:r>
          </a:p>
          <a:p>
            <a:r>
              <a:rPr lang="en-US" dirty="0"/>
              <a:t>Headings should make sense out of context.</a:t>
            </a:r>
          </a:p>
          <a:p>
            <a:r>
              <a:rPr lang="en-US" dirty="0"/>
              <a:t>Headings divide your content into consumable sections.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3FE234-3827-4D68-831E-6A5F414D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Headings</a:t>
            </a:r>
          </a:p>
        </p:txBody>
      </p:sp>
    </p:spTree>
    <p:extLst>
      <p:ext uri="{BB962C8B-B14F-4D97-AF65-F5344CB8AC3E}">
        <p14:creationId xmlns:p14="http://schemas.microsoft.com/office/powerpoint/2010/main" val="30192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B0BC5-10EA-4E7F-A910-583FA259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2BDB3-B60E-464B-B0B8-A0352830F5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Web Strategy and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CC7B6-7B69-4D7D-A36C-D6F7EC7FC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77500" lnSpcReduction="20000"/>
          </a:bodyPr>
          <a:lstStyle/>
          <a:p>
            <a:r>
              <a:rPr lang="en-US" dirty="0"/>
              <a:t>Provide alternate (alt) text for non-text content.</a:t>
            </a:r>
          </a:p>
          <a:p>
            <a:pPr lvl="1"/>
            <a:r>
              <a:rPr lang="en-US" dirty="0"/>
              <a:t>Images, including poster/flyer images (infographics).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Harvested by search engines, but should not be used for keyword stuffing.</a:t>
            </a:r>
          </a:p>
          <a:p>
            <a:pPr lvl="1"/>
            <a:r>
              <a:rPr lang="en-US" dirty="0"/>
              <a:t>Not too wordy. Use sentence structure, including punctuation.</a:t>
            </a:r>
          </a:p>
          <a:p>
            <a:pPr lvl="1"/>
            <a:r>
              <a:rPr lang="en-US" dirty="0"/>
              <a:t>Alt text should convey in text whatever meaning is conveyed by the image/flyer.</a:t>
            </a:r>
          </a:p>
          <a:p>
            <a:pPr lvl="2"/>
            <a:r>
              <a:rPr lang="en-US" dirty="0"/>
              <a:t>If the image has a lot of information, charts, diagrams, etc., the alt text should contain 1) a short description conveying the essential information presented by the image, and 2) a long description following the image or on another page.</a:t>
            </a:r>
            <a:br>
              <a:rPr lang="en-US" dirty="0"/>
            </a:br>
            <a:r>
              <a:rPr lang="en-US" i="1" dirty="0"/>
              <a:t>Bar chart displaying cost comparisons as detailed in the following paragraphs.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56AAC7-AD2E-46EC-A715-995944D4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685799"/>
            <a:ext cx="8001001" cy="1151390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 text for non-text content	</a:t>
            </a:r>
          </a:p>
        </p:txBody>
      </p:sp>
    </p:spTree>
    <p:extLst>
      <p:ext uri="{BB962C8B-B14F-4D97-AF65-F5344CB8AC3E}">
        <p14:creationId xmlns:p14="http://schemas.microsoft.com/office/powerpoint/2010/main" val="26719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2E95D-C123-4328-B6C5-15F905FD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F171B-2A2C-4A89-98A1-B407A5365C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Web Strategy and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F73BB-8E67-4B53-9642-2E3E9EF0B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585519"/>
            <a:ext cx="8001001" cy="41294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Very critical to the page containing the link </a:t>
            </a:r>
            <a:r>
              <a:rPr lang="en-US" i="1" dirty="0"/>
              <a:t>and </a:t>
            </a:r>
            <a:r>
              <a:rPr lang="en-US" dirty="0"/>
              <a:t>the destination page.</a:t>
            </a:r>
          </a:p>
          <a:p>
            <a:r>
              <a:rPr lang="en-US" dirty="0"/>
              <a:t>Links should make sense out of context.</a:t>
            </a:r>
          </a:p>
          <a:p>
            <a:r>
              <a:rPr lang="en-US" dirty="0"/>
              <a:t>Do not use meaningless or incomplete text like </a:t>
            </a:r>
            <a:r>
              <a:rPr lang="en-US" i="1" dirty="0"/>
              <a:t>click here</a:t>
            </a:r>
            <a:r>
              <a:rPr lang="en-US" dirty="0"/>
              <a:t>, </a:t>
            </a:r>
            <a:r>
              <a:rPr lang="en-US" i="1" dirty="0"/>
              <a:t>learn more</a:t>
            </a:r>
            <a:r>
              <a:rPr lang="en-US" dirty="0"/>
              <a:t>, </a:t>
            </a:r>
            <a:r>
              <a:rPr lang="en-US" i="1" dirty="0"/>
              <a:t>download</a:t>
            </a:r>
            <a:r>
              <a:rPr lang="en-US" dirty="0"/>
              <a:t>, etc.</a:t>
            </a:r>
          </a:p>
          <a:p>
            <a:r>
              <a:rPr lang="en-US" dirty="0"/>
              <a:t>Do not use URLs for link text.</a:t>
            </a:r>
          </a:p>
          <a:p>
            <a:r>
              <a:rPr lang="en-US" dirty="0"/>
              <a:t>Optimal link text is typically 2-6 words.</a:t>
            </a:r>
          </a:p>
          <a:p>
            <a:r>
              <a:rPr lang="en-US" dirty="0"/>
              <a:t>Each unique destination should have unique link text.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235570-1DB1-4773-B50F-7604E628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Text</a:t>
            </a:r>
          </a:p>
        </p:txBody>
      </p:sp>
    </p:spTree>
    <p:extLst>
      <p:ext uri="{BB962C8B-B14F-4D97-AF65-F5344CB8AC3E}">
        <p14:creationId xmlns:p14="http://schemas.microsoft.com/office/powerpoint/2010/main" val="29602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4AB2E7-31CF-4F26-9E98-CE537E5E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80456-8E12-441C-AB01-5323AA14FF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Web Strategy and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8BB3B-B009-42D6-81FF-B0EB91120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568742"/>
            <a:ext cx="8001001" cy="4146260"/>
          </a:xfrm>
        </p:spPr>
        <p:txBody>
          <a:bodyPr vert="horz" lIns="0" tIns="0" rIns="0" bIns="0" rtlCol="0" anchor="t">
            <a:normAutofit fontScale="62500" lnSpcReduction="20000"/>
          </a:bodyPr>
          <a:lstStyle/>
          <a:p>
            <a:r>
              <a:rPr lang="en-US" dirty="0"/>
              <a:t>Use paragraphs, unordered and ordered lists appropriately.</a:t>
            </a:r>
          </a:p>
          <a:p>
            <a:r>
              <a:rPr lang="en-US"/>
              <a:t>Write for your target audience (grade 6-8).</a:t>
            </a:r>
          </a:p>
          <a:p>
            <a:r>
              <a:rPr lang="en-US" dirty="0"/>
              <a:t>Do not use a heading or bolded paragraph for announcement or notice. Use “Intro” or “Notice” markup instead.</a:t>
            </a:r>
          </a:p>
          <a:p>
            <a:r>
              <a:rPr lang="en-US" dirty="0"/>
              <a:t>Do not add blank paragraphs to generate separating space.</a:t>
            </a:r>
          </a:p>
          <a:p>
            <a:r>
              <a:rPr lang="en-US" dirty="0"/>
              <a:t>Do not create manual lists (e.g., starting lines with a hyphen).</a:t>
            </a:r>
          </a:p>
          <a:p>
            <a:r>
              <a:rPr lang="en-US" dirty="0"/>
              <a:t>Do not bold or italicize entire paragraphs, even one-line paragraphs. Treat </a:t>
            </a:r>
            <a:r>
              <a:rPr lang="en-US" i="1" dirty="0"/>
              <a:t>just</a:t>
            </a:r>
            <a:r>
              <a:rPr lang="en-US" dirty="0"/>
              <a:t> the important words.</a:t>
            </a:r>
          </a:p>
          <a:p>
            <a:r>
              <a:rPr lang="en-US" dirty="0"/>
              <a:t>Do not use all capital letters.</a:t>
            </a:r>
          </a:p>
          <a:p>
            <a:r>
              <a:rPr lang="en-US" dirty="0"/>
              <a:t>Avoid centering content.</a:t>
            </a:r>
          </a:p>
          <a:p>
            <a:r>
              <a:rPr lang="en-US" dirty="0"/>
              <a:t>The template is spacious by design; do not try to circumvent vertical spacing.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6627FD-D3C5-4DEF-BE75-5B0E9B16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Structure</a:t>
            </a:r>
          </a:p>
        </p:txBody>
      </p:sp>
    </p:spTree>
    <p:extLst>
      <p:ext uri="{BB962C8B-B14F-4D97-AF65-F5344CB8AC3E}">
        <p14:creationId xmlns:p14="http://schemas.microsoft.com/office/powerpoint/2010/main" val="39530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C30C6-C262-4976-B2A0-43598B93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CE6C2-BA33-4A17-B088-166183DE24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Web Strategy and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64FDD-7E81-401D-8B99-B6186FFEC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652631"/>
            <a:ext cx="8001001" cy="4062370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US" dirty="0"/>
              <a:t>Used for presenting organized data.</a:t>
            </a:r>
          </a:p>
          <a:p>
            <a:r>
              <a:rPr lang="en-US" dirty="0"/>
              <a:t>Never use for layout (e.g., two columns).</a:t>
            </a:r>
          </a:p>
          <a:p>
            <a:r>
              <a:rPr lang="en-US" dirty="0"/>
              <a:t>Should always have headers (</a:t>
            </a:r>
            <a:r>
              <a:rPr lang="en-US" err="1"/>
              <a:t>th</a:t>
            </a:r>
            <a:r>
              <a:rPr lang="en-US" dirty="0"/>
              <a:t>). No need to bold or specify header as a heading style.</a:t>
            </a:r>
          </a:p>
          <a:p>
            <a:r>
              <a:rPr lang="en-US" dirty="0"/>
              <a:t>Do not combine multiple tables into one with embedded description row preceding each table.</a:t>
            </a:r>
          </a:p>
          <a:p>
            <a:r>
              <a:rPr lang="en-US"/>
              <a:t>Precede with descriptive heading or paragraph, or include a table caption.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09BD97-6FEC-4924-888B-803867AA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</p:spTree>
    <p:extLst>
      <p:ext uri="{BB962C8B-B14F-4D97-AF65-F5344CB8AC3E}">
        <p14:creationId xmlns:p14="http://schemas.microsoft.com/office/powerpoint/2010/main" val="38308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87BB0-957D-48F7-A112-9A7B0F5E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AADFC-80B8-47C8-938C-3EE9FAFC2E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Web Strategy and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FFD79-E5F7-4392-A1DD-0CF1704A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515695"/>
            <a:ext cx="8001001" cy="4199306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following tools can assist in identifying issues on a page:</a:t>
            </a:r>
          </a:p>
          <a:p>
            <a:pPr>
              <a:spcBef>
                <a:spcPts val="700"/>
              </a:spcBef>
            </a:pPr>
            <a:r>
              <a:rPr lang="en-US" dirty="0"/>
              <a:t>Web Press editor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Accessibility Checker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</a:pPr>
            <a:r>
              <a:rPr lang="en-US" dirty="0"/>
              <a:t>Browser tools</a:t>
            </a:r>
          </a:p>
          <a:p>
            <a:pPr lvl="1">
              <a:spcBef>
                <a:spcPts val="700"/>
              </a:spcBef>
            </a:pPr>
            <a:r>
              <a:rPr lang="en-US" dirty="0" err="1"/>
              <a:t>aXe</a:t>
            </a:r>
            <a:r>
              <a:rPr lang="en-US" dirty="0"/>
              <a:t> Developer Tools – plugin for Firefox and Chrome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Lighthouse - developer tools feature in Chrome</a:t>
            </a:r>
          </a:p>
          <a:p>
            <a:pPr>
              <a:spcBef>
                <a:spcPts val="700"/>
              </a:spcBef>
            </a:pPr>
            <a:r>
              <a:rPr lang="en-US" dirty="0"/>
              <a:t>Full site scan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Available this fall/winter (pending funding)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3D19D8-A5E3-443F-BEE3-C3913FF8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Issues</a:t>
            </a:r>
          </a:p>
        </p:txBody>
      </p:sp>
    </p:spTree>
    <p:extLst>
      <p:ext uri="{BB962C8B-B14F-4D97-AF65-F5344CB8AC3E}">
        <p14:creationId xmlns:p14="http://schemas.microsoft.com/office/powerpoint/2010/main" val="405234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DCA83-D1BD-4FD4-B84B-05C95B60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FE065-3F0B-4E0C-A079-39C998CD79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Web Strategy and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086C0-16CA-4D97-BF73-47128CC32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433947"/>
            <a:ext cx="8001001" cy="4281054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r>
              <a:rPr lang="en-US" dirty="0"/>
              <a:t>University follows AP Style Guide. Selected entries: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Degree abbreviations should not have periods: BA, PhD, </a:t>
            </a:r>
            <a:r>
              <a:rPr lang="en-US" dirty="0" err="1"/>
              <a:t>AuD</a:t>
            </a:r>
            <a:r>
              <a:rPr lang="en-US" dirty="0"/>
              <a:t>, MA, BFA, </a:t>
            </a:r>
            <a:r>
              <a:rPr lang="en-US" dirty="0" err="1"/>
              <a:t>EdD</a:t>
            </a:r>
            <a:r>
              <a:rPr lang="en-US" dirty="0"/>
              <a:t>, MBA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Plural form: MAs, PhDs, MBAs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Do not use serial comma, which is a comma before "and" or "or" in a series.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Time values should omit :00 and use a.m. or p.m. only on last entry. 1 – 3 p.m., 11:30 a.m. - 2:15 p.m.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Hyphenate full-time, part-time, on-campus and off-campus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Use dashes, not periods, for phone numbers: 417-836-5271</a:t>
            </a:r>
          </a:p>
          <a:p>
            <a:pPr>
              <a:spcBef>
                <a:spcPts val="700"/>
              </a:spcBef>
            </a:pPr>
            <a:r>
              <a:rPr lang="en-US" dirty="0"/>
              <a:t>Access the complete </a:t>
            </a:r>
            <a:r>
              <a:rPr lang="en-US" dirty="0">
                <a:hlinkClick r:id="rId2"/>
              </a:rPr>
              <a:t>editorial style guide</a:t>
            </a:r>
            <a:r>
              <a:rPr lang="en-US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B4524C-8779-4BA1-8DE1-BE183512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Editorial Style Guide</a:t>
            </a:r>
          </a:p>
        </p:txBody>
      </p:sp>
    </p:spTree>
    <p:extLst>
      <p:ext uri="{BB962C8B-B14F-4D97-AF65-F5344CB8AC3E}">
        <p14:creationId xmlns:p14="http://schemas.microsoft.com/office/powerpoint/2010/main" val="1176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ke Your Missouri Statement, Light">
  <a:themeElements>
    <a:clrScheme name="Make Your Missouri Statement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Make Your Missouri Stateme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flagship-light-standard-1_1" id="{E0235D37-6B2C-C440-9FD0-7BF2EFA26872}" vid="{25D8042B-2133-E842-A051-9900DC16F2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E6470E75ECF449E7C3E5159FA8C15" ma:contentTypeVersion="11" ma:contentTypeDescription="Create a new document." ma:contentTypeScope="" ma:versionID="13bd3088c1980308b2229d8423ba91c6">
  <xsd:schema xmlns:xsd="http://www.w3.org/2001/XMLSchema" xmlns:xs="http://www.w3.org/2001/XMLSchema" xmlns:p="http://schemas.microsoft.com/office/2006/metadata/properties" xmlns:ns2="6518288b-24b7-4fe8-b443-b3bd60b08e6f" xmlns:ns3="e781b28d-45dd-4531-809a-63f3b585fd48" targetNamespace="http://schemas.microsoft.com/office/2006/metadata/properties" ma:root="true" ma:fieldsID="ede3a424465f4b86b397a9d69f4af4a9" ns2:_="" ns3:_="">
    <xsd:import namespace="6518288b-24b7-4fe8-b443-b3bd60b08e6f"/>
    <xsd:import namespace="e781b28d-45dd-4531-809a-63f3b585fd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Photo_x0020_credi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8288b-24b7-4fe8-b443-b3bd60b08e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1b28d-45dd-4531-809a-63f3b585f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Photo_x0020_credit" ma:index="18" nillable="true" ma:displayName="Photo credit" ma:description="Photo courtesy Dean Curtis/Curtis Photography LLC" ma:format="Dropdown" ma:internalName="Photo_x0020_credi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18288b-24b7-4fe8-b443-b3bd60b08e6f">
      <UserInfo>
        <DisplayName>Heaton, Brian D</DisplayName>
        <AccountId>14</AccountId>
        <AccountType/>
      </UserInfo>
      <UserInfo>
        <DisplayName>Jones, Alyson R</DisplayName>
        <AccountId>37</AccountId>
        <AccountType/>
      </UserInfo>
    </SharedWithUsers>
    <Photo_x0020_credit xmlns="e781b28d-45dd-4531-809a-63f3b585fd4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AC1134-0A9E-4C6E-B9FE-1851C75E7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8288b-24b7-4fe8-b443-b3bd60b08e6f"/>
    <ds:schemaRef ds:uri="e781b28d-45dd-4531-809a-63f3b585f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68410C-8B0C-49AD-BCD9-9D029040EE65}">
  <ds:schemaRefs>
    <ds:schemaRef ds:uri="e781b28d-45dd-4531-809a-63f3b585fd48"/>
    <ds:schemaRef ds:uri="http://schemas.microsoft.com/office/infopath/2007/PartnerControls"/>
    <ds:schemaRef ds:uri="6518288b-24b7-4fe8-b443-b3bd60b08e6f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FC380AD-82B4-4F94-B906-59211C261E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</TotalTime>
  <Words>617</Words>
  <Application>Microsoft Office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Make Your Missouri Statement, Light</vt:lpstr>
      <vt:lpstr>Website Accessibility - Content Editing Best Practices</vt:lpstr>
      <vt:lpstr>The Big Five</vt:lpstr>
      <vt:lpstr>Headings</vt:lpstr>
      <vt:lpstr>Alternative text for non-text content </vt:lpstr>
      <vt:lpstr>Link Text</vt:lpstr>
      <vt:lpstr>Content Structure</vt:lpstr>
      <vt:lpstr>Tables</vt:lpstr>
      <vt:lpstr>Identify Issues</vt:lpstr>
      <vt:lpstr>Editorial Style Guide</vt:lpstr>
      <vt:lpstr>Assistance</vt:lpstr>
    </vt:vector>
  </TitlesOfParts>
  <Manager/>
  <Company>Missouri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Accessibility Clinic –  Common Issues</dc:title>
  <dc:subject/>
  <dc:creator>Chris Austin</dc:creator>
  <cp:keywords>Flagship, Light, Standard</cp:keywords>
  <dc:description/>
  <cp:lastModifiedBy>Heaton, Brian D</cp:lastModifiedBy>
  <cp:revision>1130</cp:revision>
  <dcterms:created xsi:type="dcterms:W3CDTF">2016-09-09T15:22:31Z</dcterms:created>
  <dcterms:modified xsi:type="dcterms:W3CDTF">2018-10-30T18:27:47Z</dcterms:modified>
  <cp:category>Make Your Missouri Statement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0x0101009AFE6470E75ECF449E7C3E5159FA8C15</vt:lpwstr>
  </property>
  <property fmtid="{D5CDD505-2E9C-101B-9397-08002B2CF9AE}" pid="3" name="ComplianceAssetId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</Properties>
</file>